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7" r:id="rId3"/>
    <p:sldId id="256" r:id="rId4"/>
    <p:sldId id="283" r:id="rId5"/>
    <p:sldId id="257" r:id="rId6"/>
    <p:sldId id="266" r:id="rId7"/>
    <p:sldId id="302" r:id="rId8"/>
    <p:sldId id="259" r:id="rId9"/>
    <p:sldId id="269" r:id="rId10"/>
    <p:sldId id="262" r:id="rId11"/>
    <p:sldId id="272" r:id="rId12"/>
    <p:sldId id="273" r:id="rId13"/>
    <p:sldId id="261" r:id="rId14"/>
    <p:sldId id="298" r:id="rId15"/>
    <p:sldId id="284" r:id="rId16"/>
    <p:sldId id="263" r:id="rId17"/>
    <p:sldId id="264" r:id="rId18"/>
  </p:sldIdLst>
  <p:sldSz cx="18288000" cy="10287000"/>
  <p:notesSz cx="18288000" cy="10287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1" userDrawn="1">
          <p15:clr>
            <a:srgbClr val="A4A3A4"/>
          </p15:clr>
        </p15:guide>
        <p15:guide id="2" pos="21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61"/>
        <p:guide pos="215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2A87B4-205C-42AA-93A2-B27FC303620D}" type="doc">
      <dgm:prSet loTypeId="cycle" loCatId="cycle" qsTypeId="urn:microsoft.com/office/officeart/2005/8/quickstyle/simple2" qsCatId="simple" csTypeId="urn:microsoft.com/office/officeart/2005/8/colors/colorful3" csCatId="accent1" phldr="0"/>
      <dgm:spPr/>
      <dgm:t>
        <a:bodyPr/>
        <a:p>
          <a:endParaRPr lang="en-US"/>
        </a:p>
      </dgm:t>
    </dgm:pt>
    <dgm:pt modelId="{660A22A7-37CA-4B7E-87AA-E35BA5B82556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ym typeface="+mn-ea"/>
            </a:rPr>
            <a:t>Distinguish Humans from Bots</a:t>
          </a:r>
          <a:r>
            <a:rPr lang="en-US" b="1"/>
            <a:t/>
          </a:r>
          <a:endParaRPr lang="en-US" b="1"/>
        </a:p>
      </dgm:t>
    </dgm:pt>
    <dgm:pt modelId="{AEDCC0F0-F7D6-45D4-984A-B50E110C9D1F}" cxnId="{70C784BE-0DC0-47CB-8522-CE65B51D42C4}" type="parTrans">
      <dgm:prSet/>
      <dgm:spPr/>
      <dgm:t>
        <a:bodyPr/>
        <a:p>
          <a:endParaRPr lang="en-US"/>
        </a:p>
      </dgm:t>
    </dgm:pt>
    <dgm:pt modelId="{CF218E85-BB5C-4FD9-8936-583B930F1946}" cxnId="{70C784BE-0DC0-47CB-8522-CE65B51D42C4}" type="sibTrans">
      <dgm:prSet/>
      <dgm:spPr/>
      <dgm:t>
        <a:bodyPr/>
        <a:p>
          <a:endParaRPr lang="en-US"/>
        </a:p>
      </dgm:t>
    </dgm:pt>
    <dgm:pt modelId="{2747EF35-EB19-40B2-B72B-1D28E27677E0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olidFill>
                <a:schemeClr val="bg1"/>
              </a:solidFill>
              <a:sym typeface="+mn-ea"/>
            </a:rPr>
            <a:t>A</a:t>
          </a:r>
          <a:r>
            <a:rPr lang="en-US" b="1">
              <a:solidFill>
                <a:schemeClr val="bg1"/>
              </a:solidFill>
              <a:sym typeface="+mn-ea"/>
            </a:rPr>
            <a:t>ssist Accessibility</a:t>
          </a:r>
          <a:r>
            <a:rPr lang="en-US" b="1">
              <a:solidFill>
                <a:schemeClr val="bg1"/>
              </a:solidFill>
              <a:sym typeface="+mn-ea"/>
            </a:rPr>
            <a:t/>
          </a:r>
          <a:endParaRPr lang="en-US" b="1">
            <a:solidFill>
              <a:schemeClr val="bg1"/>
            </a:solidFill>
            <a:sym typeface="+mn-ea"/>
          </a:endParaRPr>
        </a:p>
      </dgm:t>
    </dgm:pt>
    <dgm:pt modelId="{E8C0C942-F96C-429E-AD44-E4BA5D9680C7}" cxnId="{1CACEFF0-8BBC-4F5B-A958-824735928236}" type="parTrans">
      <dgm:prSet/>
      <dgm:spPr/>
      <dgm:t>
        <a:bodyPr/>
        <a:p>
          <a:endParaRPr lang="en-US"/>
        </a:p>
      </dgm:t>
    </dgm:pt>
    <dgm:pt modelId="{BFFDCB46-D59E-46B2-9C53-DB1ADB0299CC}" cxnId="{1CACEFF0-8BBC-4F5B-A958-824735928236}" type="sibTrans">
      <dgm:prSet/>
      <dgm:spPr/>
      <dgm:t>
        <a:bodyPr/>
        <a:p>
          <a:endParaRPr lang="en-US"/>
        </a:p>
      </dgm:t>
    </dgm:pt>
    <dgm:pt modelId="{B95FB8A5-B612-47B6-989C-9D7BD89F6E18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P</a:t>
          </a:r>
          <a:r>
            <a:rPr lang="en-US" b="1">
              <a:sym typeface="+mn-ea"/>
            </a:rPr>
            <a:t>rotect User Accounts</a:t>
          </a:r>
          <a:r>
            <a:rPr lang="en-US" b="1"/>
            <a:t/>
          </a:r>
          <a:endParaRPr lang="en-US" b="1"/>
        </a:p>
      </dgm:t>
    </dgm:pt>
    <dgm:pt modelId="{1784B15E-8B7A-426B-89B2-02867972B4B8}" cxnId="{893BF6A1-A06C-424C-9812-C5B51B5C57A8}" type="parTrans">
      <dgm:prSet/>
      <dgm:spPr/>
      <dgm:t>
        <a:bodyPr/>
        <a:p>
          <a:endParaRPr lang="en-US"/>
        </a:p>
      </dgm:t>
    </dgm:pt>
    <dgm:pt modelId="{16734FCF-6F10-445A-B6BC-27E3ED457274}" cxnId="{893BF6A1-A06C-424C-9812-C5B51B5C57A8}" type="sibTrans">
      <dgm:prSet/>
      <dgm:spPr/>
      <dgm:t>
        <a:bodyPr/>
        <a:p>
          <a:endParaRPr lang="en-US"/>
        </a:p>
      </dgm:t>
    </dgm:pt>
    <dgm:pt modelId="{2B78A2B5-DCEA-4AFC-B14F-1F24A1DED97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ym typeface="+mn-ea"/>
            </a:rPr>
            <a:t>Preserve Website Performance</a:t>
          </a:r>
          <a:r>
            <a:rPr lang="en-US"/>
            <a:t/>
          </a:r>
          <a:endParaRPr lang="en-US"/>
        </a:p>
      </dgm:t>
    </dgm:pt>
    <dgm:pt modelId="{3E7F7A29-9086-4454-9597-B1A82629FFC8}" cxnId="{4761A890-1FEB-4263-B0CE-0407E2164C78}" type="parTrans">
      <dgm:prSet/>
      <dgm:spPr/>
      <dgm:t>
        <a:bodyPr/>
        <a:p>
          <a:endParaRPr lang="en-US"/>
        </a:p>
      </dgm:t>
    </dgm:pt>
    <dgm:pt modelId="{70BDE6F6-3261-4753-9D1B-53909242F67D}" cxnId="{4761A890-1FEB-4263-B0CE-0407E2164C78}" type="sibTrans">
      <dgm:prSet/>
      <dgm:spPr/>
      <dgm:t>
        <a:bodyPr/>
        <a:p>
          <a:endParaRPr lang="en-US"/>
        </a:p>
      </dgm:t>
    </dgm:pt>
    <dgm:pt modelId="{4150A395-01ED-4F2F-AC19-5D90302A4A3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E</a:t>
          </a:r>
          <a:r>
            <a:rPr lang="en-US" b="1">
              <a:sym typeface="+mn-ea"/>
            </a:rPr>
            <a:t>nhance Data Integrity</a:t>
          </a:r>
          <a:r>
            <a:rPr lang="en-US" b="1"/>
            <a:t/>
          </a:r>
          <a:endParaRPr lang="en-US" b="1"/>
        </a:p>
      </dgm:t>
    </dgm:pt>
    <dgm:pt modelId="{C4ED1F2D-A77C-4F72-B788-EFFF703670CA}" cxnId="{8035F837-9703-441E-8CE1-8CAAEE71A046}" type="parTrans">
      <dgm:prSet/>
      <dgm:spPr/>
    </dgm:pt>
    <dgm:pt modelId="{67FA48D5-6B61-4499-A53D-4A7198BC5971}" cxnId="{8035F837-9703-441E-8CE1-8CAAEE71A046}" type="sibTrans">
      <dgm:prSet/>
      <dgm:spPr/>
    </dgm:pt>
    <dgm:pt modelId="{40AFDA9D-288C-4D29-8AFA-37C0C30C8FF6}">
      <dgm:prSet phldrT="[Text]" phldr="0" custT="1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b="1">
              <a:sym typeface="+mn-ea"/>
            </a:rPr>
            <a:t>Prevent Automated Attacks</a:t>
          </a:r>
          <a:r>
            <a:rPr lang="en-US" sz="2200"/>
            <a:t/>
          </a:r>
          <a:endParaRPr lang="en-US" sz="2200"/>
        </a:p>
      </dgm:t>
    </dgm:pt>
    <dgm:pt modelId="{4C1C0800-F64C-44F0-9787-17FB1271D0FC}" cxnId="{F96A8995-E836-421A-8C27-3EF15A83C795}" type="parTrans">
      <dgm:prSet/>
      <dgm:spPr/>
      <dgm:t>
        <a:bodyPr/>
        <a:p>
          <a:endParaRPr lang="en-US"/>
        </a:p>
      </dgm:t>
    </dgm:pt>
    <dgm:pt modelId="{7FCDBF79-0B4F-4621-8364-C0B41DDF9713}" cxnId="{F96A8995-E836-421A-8C27-3EF15A83C795}" type="sibTrans">
      <dgm:prSet/>
      <dgm:spPr/>
      <dgm:t>
        <a:bodyPr/>
        <a:p>
          <a:endParaRPr lang="en-US"/>
        </a:p>
      </dgm:t>
    </dgm:pt>
    <dgm:pt modelId="{7328EF7E-6885-4315-ACCA-3DAB6D742232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altLang="en-US" sz="1700"/>
            <a:t/>
          </a:r>
          <a:endParaRPr altLang="en-US" sz="1700"/>
        </a:p>
      </dgm:t>
    </dgm:pt>
    <dgm:pt modelId="{7CF473A4-2EB5-46D1-8FB1-F7BBF4F94757}" cxnId="{934DF0FD-55D6-48CE-8762-16A348665EC6}" type="parTrans">
      <dgm:prSet/>
      <dgm:spPr/>
    </dgm:pt>
    <dgm:pt modelId="{C843835D-A5EC-4221-A5F3-341A4B66C134}" cxnId="{934DF0FD-55D6-48CE-8762-16A348665EC6}" type="sibTrans">
      <dgm:prSet/>
      <dgm:spPr/>
    </dgm:pt>
    <dgm:pt modelId="{2984A8B6-85E9-40AE-8B81-BA8B58477DF2}" type="pres">
      <dgm:prSet presAssocID="{CC2A87B4-205C-42AA-93A2-B27FC303620D}" presName="cycle" presStyleCnt="0">
        <dgm:presLayoutVars>
          <dgm:dir val="rev"/>
          <dgm:resizeHandles val="exact"/>
        </dgm:presLayoutVars>
      </dgm:prSet>
      <dgm:spPr/>
    </dgm:pt>
    <dgm:pt modelId="{70BF45C1-8091-454A-8203-C06A7B7590F9}" type="pres">
      <dgm:prSet presAssocID="{660A22A7-37CA-4B7E-87AA-E35BA5B82556}" presName="node" presStyleLbl="node1" presStyleIdx="0" presStyleCnt="6">
        <dgm:presLayoutVars>
          <dgm:bulletEnabled val="1"/>
        </dgm:presLayoutVars>
      </dgm:prSet>
      <dgm:spPr/>
    </dgm:pt>
    <dgm:pt modelId="{E9AD9DBB-BD76-47E5-B3B5-DCAABDF708B4}" type="pres">
      <dgm:prSet presAssocID="{660A22A7-37CA-4B7E-87AA-E35BA5B82556}" presName="spNode" presStyleCnt="0"/>
      <dgm:spPr/>
    </dgm:pt>
    <dgm:pt modelId="{FACB0322-C0E5-47B2-A30E-4E65DACE54AB}" type="pres">
      <dgm:prSet presAssocID="{CF218E85-BB5C-4FD9-8936-583B930F1946}" presName="sibTrans" presStyleLbl="sibTrans1D1" presStyleIdx="0" presStyleCnt="6"/>
      <dgm:spPr/>
    </dgm:pt>
    <dgm:pt modelId="{5B56F173-CF60-49FA-B101-E6B505C28F2C}" type="pres">
      <dgm:prSet presAssocID="{2747EF35-EB19-40B2-B72B-1D28E27677E0}" presName="node" presStyleLbl="node1" presStyleIdx="1" presStyleCnt="6">
        <dgm:presLayoutVars>
          <dgm:bulletEnabled val="1"/>
        </dgm:presLayoutVars>
      </dgm:prSet>
      <dgm:spPr/>
    </dgm:pt>
    <dgm:pt modelId="{FA1B1F1F-4290-44F6-B614-7DA04C6968EA}" type="pres">
      <dgm:prSet presAssocID="{2747EF35-EB19-40B2-B72B-1D28E27677E0}" presName="spNode" presStyleCnt="0"/>
      <dgm:spPr/>
    </dgm:pt>
    <dgm:pt modelId="{890F09E1-A5FD-4242-968C-AD8148ADBA80}" type="pres">
      <dgm:prSet presAssocID="{BFFDCB46-D59E-46B2-9C53-DB1ADB0299CC}" presName="sibTrans" presStyleLbl="sibTrans1D1" presStyleIdx="1" presStyleCnt="6"/>
      <dgm:spPr/>
    </dgm:pt>
    <dgm:pt modelId="{F4F0857E-A2A2-4C44-8D9E-738F53CA34B0}" type="pres">
      <dgm:prSet presAssocID="{B95FB8A5-B612-47B6-989C-9D7BD89F6E18}" presName="node" presStyleLbl="node1" presStyleIdx="2" presStyleCnt="6">
        <dgm:presLayoutVars>
          <dgm:bulletEnabled val="1"/>
        </dgm:presLayoutVars>
      </dgm:prSet>
      <dgm:spPr/>
    </dgm:pt>
    <dgm:pt modelId="{B43530C4-5C4D-4873-9C40-D1060ACD455B}" type="pres">
      <dgm:prSet presAssocID="{B95FB8A5-B612-47B6-989C-9D7BD89F6E18}" presName="spNode" presStyleCnt="0"/>
      <dgm:spPr/>
    </dgm:pt>
    <dgm:pt modelId="{947E10C1-872E-48ED-A8EA-CDF548C9E170}" type="pres">
      <dgm:prSet presAssocID="{16734FCF-6F10-445A-B6BC-27E3ED457274}" presName="sibTrans" presStyleLbl="sibTrans1D1" presStyleIdx="2" presStyleCnt="6"/>
      <dgm:spPr/>
    </dgm:pt>
    <dgm:pt modelId="{9B1E3B87-CFEF-48C3-B3ED-22B7722DA4B2}" type="pres">
      <dgm:prSet presAssocID="{2B78A2B5-DCEA-4AFC-B14F-1F24A1DED97A}" presName="node" presStyleLbl="node1" presStyleIdx="3" presStyleCnt="6">
        <dgm:presLayoutVars>
          <dgm:bulletEnabled val="1"/>
        </dgm:presLayoutVars>
      </dgm:prSet>
      <dgm:spPr/>
    </dgm:pt>
    <dgm:pt modelId="{5DA43FA6-2782-48E4-882C-5BEA84898403}" type="pres">
      <dgm:prSet presAssocID="{2B78A2B5-DCEA-4AFC-B14F-1F24A1DED97A}" presName="spNode" presStyleCnt="0"/>
      <dgm:spPr/>
    </dgm:pt>
    <dgm:pt modelId="{D354920F-3C18-4773-98FE-F5105B0C4655}" type="pres">
      <dgm:prSet presAssocID="{70BDE6F6-3261-4753-9D1B-53909242F67D}" presName="sibTrans" presStyleLbl="sibTrans1D1" presStyleIdx="3" presStyleCnt="6"/>
      <dgm:spPr/>
    </dgm:pt>
    <dgm:pt modelId="{6C78E9B1-F811-43C8-A652-52095B02A6ED}" type="pres">
      <dgm:prSet presAssocID="{4150A395-01ED-4F2F-AC19-5D90302A4A30}" presName="node" presStyleLbl="node1" presStyleIdx="4" presStyleCnt="6">
        <dgm:presLayoutVars>
          <dgm:bulletEnabled val="1"/>
        </dgm:presLayoutVars>
      </dgm:prSet>
      <dgm:spPr/>
    </dgm:pt>
    <dgm:pt modelId="{ECE8E9A4-96C9-49EA-82CA-E8D31689A9DF}" type="pres">
      <dgm:prSet presAssocID="{4150A395-01ED-4F2F-AC19-5D90302A4A30}" presName="spNode" presStyleCnt="0"/>
      <dgm:spPr/>
    </dgm:pt>
    <dgm:pt modelId="{6268A9E5-2AB7-43F5-A41A-0028F8C76D81}" type="pres">
      <dgm:prSet presAssocID="{67FA48D5-6B61-4499-A53D-4A7198BC5971}" presName="sibTrans" presStyleLbl="sibTrans1D1" presStyleIdx="4" presStyleCnt="6"/>
      <dgm:spPr/>
    </dgm:pt>
    <dgm:pt modelId="{4A533BBB-6BEA-429E-8541-03477BCE8622}" type="pres">
      <dgm:prSet presAssocID="{40AFDA9D-288C-4D29-8AFA-37C0C30C8FF6}" presName="node" presStyleLbl="node1" presStyleIdx="5" presStyleCnt="6">
        <dgm:presLayoutVars>
          <dgm:bulletEnabled val="1"/>
        </dgm:presLayoutVars>
      </dgm:prSet>
      <dgm:spPr/>
    </dgm:pt>
    <dgm:pt modelId="{E2DD3598-5153-4C35-949B-5E7B3A92DCE7}" type="pres">
      <dgm:prSet presAssocID="{40AFDA9D-288C-4D29-8AFA-37C0C30C8FF6}" presName="spNode" presStyleCnt="0"/>
      <dgm:spPr/>
    </dgm:pt>
    <dgm:pt modelId="{80375E59-737B-41DF-B3C9-E8361D136FF9}" type="pres">
      <dgm:prSet presAssocID="{7FCDBF79-0B4F-4621-8364-C0B41DDF9713}" presName="sibTrans" presStyleLbl="sibTrans1D1" presStyleIdx="5" presStyleCnt="6"/>
      <dgm:spPr/>
    </dgm:pt>
  </dgm:ptLst>
  <dgm:cxnLst>
    <dgm:cxn modelId="{70C784BE-0DC0-47CB-8522-CE65B51D42C4}" srcId="{CC2A87B4-205C-42AA-93A2-B27FC303620D}" destId="{660A22A7-37CA-4B7E-87AA-E35BA5B82556}" srcOrd="0" destOrd="0" parTransId="{AEDCC0F0-F7D6-45D4-984A-B50E110C9D1F}" sibTransId="{CF218E85-BB5C-4FD9-8936-583B930F1946}"/>
    <dgm:cxn modelId="{1CACEFF0-8BBC-4F5B-A958-824735928236}" srcId="{CC2A87B4-205C-42AA-93A2-B27FC303620D}" destId="{2747EF35-EB19-40B2-B72B-1D28E27677E0}" srcOrd="1" destOrd="0" parTransId="{E8C0C942-F96C-429E-AD44-E4BA5D9680C7}" sibTransId="{BFFDCB46-D59E-46B2-9C53-DB1ADB0299CC}"/>
    <dgm:cxn modelId="{893BF6A1-A06C-424C-9812-C5B51B5C57A8}" srcId="{CC2A87B4-205C-42AA-93A2-B27FC303620D}" destId="{B95FB8A5-B612-47B6-989C-9D7BD89F6E18}" srcOrd="2" destOrd="0" parTransId="{1784B15E-8B7A-426B-89B2-02867972B4B8}" sibTransId="{16734FCF-6F10-445A-B6BC-27E3ED457274}"/>
    <dgm:cxn modelId="{4761A890-1FEB-4263-B0CE-0407E2164C78}" srcId="{CC2A87B4-205C-42AA-93A2-B27FC303620D}" destId="{2B78A2B5-DCEA-4AFC-B14F-1F24A1DED97A}" srcOrd="3" destOrd="0" parTransId="{3E7F7A29-9086-4454-9597-B1A82629FFC8}" sibTransId="{70BDE6F6-3261-4753-9D1B-53909242F67D}"/>
    <dgm:cxn modelId="{8035F837-9703-441E-8CE1-8CAAEE71A046}" srcId="{CC2A87B4-205C-42AA-93A2-B27FC303620D}" destId="{4150A395-01ED-4F2F-AC19-5D90302A4A30}" srcOrd="4" destOrd="0" parTransId="{C4ED1F2D-A77C-4F72-B788-EFFF703670CA}" sibTransId="{67FA48D5-6B61-4499-A53D-4A7198BC5971}"/>
    <dgm:cxn modelId="{F96A8995-E836-421A-8C27-3EF15A83C795}" srcId="{CC2A87B4-205C-42AA-93A2-B27FC303620D}" destId="{40AFDA9D-288C-4D29-8AFA-37C0C30C8FF6}" srcOrd="5" destOrd="0" parTransId="{4C1C0800-F64C-44F0-9787-17FB1271D0FC}" sibTransId="{7FCDBF79-0B4F-4621-8364-C0B41DDF9713}"/>
    <dgm:cxn modelId="{934DF0FD-55D6-48CE-8762-16A348665EC6}" srcId="{40AFDA9D-288C-4D29-8AFA-37C0C30C8FF6}" destId="{7328EF7E-6885-4315-ACCA-3DAB6D742232}" srcOrd="0" destOrd="5" parTransId="{7CF473A4-2EB5-46D1-8FB1-F7BBF4F94757}" sibTransId="{C843835D-A5EC-4221-A5F3-341A4B66C134}"/>
    <dgm:cxn modelId="{DB73D9A3-7B47-47E6-8631-ACDAE101E8D0}" type="presOf" srcId="{CC2A87B4-205C-42AA-93A2-B27FC303620D}" destId="{2984A8B6-85E9-40AE-8B81-BA8B58477DF2}" srcOrd="0" destOrd="0" presId="urn:microsoft.com/office/officeart/2005/8/layout/cycle6"/>
    <dgm:cxn modelId="{780590DD-E6C8-47FC-AA42-592CC84E7328}" type="presParOf" srcId="{2984A8B6-85E9-40AE-8B81-BA8B58477DF2}" destId="{70BF45C1-8091-454A-8203-C06A7B7590F9}" srcOrd="0" destOrd="0" presId="urn:microsoft.com/office/officeart/2005/8/layout/cycle6"/>
    <dgm:cxn modelId="{AD0CD8AA-959D-45B3-9698-0262C75AC949}" type="presOf" srcId="{660A22A7-37CA-4B7E-87AA-E35BA5B82556}" destId="{70BF45C1-8091-454A-8203-C06A7B7590F9}" srcOrd="0" destOrd="0" presId="urn:microsoft.com/office/officeart/2005/8/layout/cycle6"/>
    <dgm:cxn modelId="{1F0BE3F0-5B0D-429A-A281-D6B4D3F8D18F}" type="presParOf" srcId="{2984A8B6-85E9-40AE-8B81-BA8B58477DF2}" destId="{E9AD9DBB-BD76-47E5-B3B5-DCAABDF708B4}" srcOrd="1" destOrd="0" presId="urn:microsoft.com/office/officeart/2005/8/layout/cycle6"/>
    <dgm:cxn modelId="{5C603EE5-52FF-4812-A623-5F3AED2E6FB9}" type="presParOf" srcId="{2984A8B6-85E9-40AE-8B81-BA8B58477DF2}" destId="{FACB0322-C0E5-47B2-A30E-4E65DACE54AB}" srcOrd="2" destOrd="0" presId="urn:microsoft.com/office/officeart/2005/8/layout/cycle6"/>
    <dgm:cxn modelId="{C30D4E88-DB1E-4B9F-A076-08CA60CE0E25}" type="presOf" srcId="{CF218E85-BB5C-4FD9-8936-583B930F1946}" destId="{FACB0322-C0E5-47B2-A30E-4E65DACE54AB}" srcOrd="0" destOrd="0" presId="urn:microsoft.com/office/officeart/2005/8/layout/cycle6"/>
    <dgm:cxn modelId="{FD8BB165-EB7E-47EA-8DDD-E698D83AD686}" type="presParOf" srcId="{2984A8B6-85E9-40AE-8B81-BA8B58477DF2}" destId="{5B56F173-CF60-49FA-B101-E6B505C28F2C}" srcOrd="3" destOrd="0" presId="urn:microsoft.com/office/officeart/2005/8/layout/cycle6"/>
    <dgm:cxn modelId="{0287A4BE-2B99-4B29-9278-5D1E8D592504}" type="presOf" srcId="{2747EF35-EB19-40B2-B72B-1D28E27677E0}" destId="{5B56F173-CF60-49FA-B101-E6B505C28F2C}" srcOrd="0" destOrd="0" presId="urn:microsoft.com/office/officeart/2005/8/layout/cycle6"/>
    <dgm:cxn modelId="{25F6775F-15BE-4D0A-8BBF-5166C73C550A}" type="presParOf" srcId="{2984A8B6-85E9-40AE-8B81-BA8B58477DF2}" destId="{FA1B1F1F-4290-44F6-B614-7DA04C6968EA}" srcOrd="4" destOrd="0" presId="urn:microsoft.com/office/officeart/2005/8/layout/cycle6"/>
    <dgm:cxn modelId="{73DA0EA6-152A-455D-8740-A4BC788A8EB8}" type="presParOf" srcId="{2984A8B6-85E9-40AE-8B81-BA8B58477DF2}" destId="{890F09E1-A5FD-4242-968C-AD8148ADBA80}" srcOrd="5" destOrd="0" presId="urn:microsoft.com/office/officeart/2005/8/layout/cycle6"/>
    <dgm:cxn modelId="{0C11836C-5934-4ED8-BCA5-82D58F1226EA}" type="presOf" srcId="{BFFDCB46-D59E-46B2-9C53-DB1ADB0299CC}" destId="{890F09E1-A5FD-4242-968C-AD8148ADBA80}" srcOrd="0" destOrd="0" presId="urn:microsoft.com/office/officeart/2005/8/layout/cycle6"/>
    <dgm:cxn modelId="{47A90EC3-CCB5-45FF-9D8A-B9187A866B70}" type="presParOf" srcId="{2984A8B6-85E9-40AE-8B81-BA8B58477DF2}" destId="{F4F0857E-A2A2-4C44-8D9E-738F53CA34B0}" srcOrd="6" destOrd="0" presId="urn:microsoft.com/office/officeart/2005/8/layout/cycle6"/>
    <dgm:cxn modelId="{762B2960-D464-445F-B1AD-9A150B5D10B5}" type="presOf" srcId="{B95FB8A5-B612-47B6-989C-9D7BD89F6E18}" destId="{F4F0857E-A2A2-4C44-8D9E-738F53CA34B0}" srcOrd="0" destOrd="0" presId="urn:microsoft.com/office/officeart/2005/8/layout/cycle6"/>
    <dgm:cxn modelId="{D25A01A4-2A80-4A5E-AFAE-5B28285CABA9}" type="presParOf" srcId="{2984A8B6-85E9-40AE-8B81-BA8B58477DF2}" destId="{B43530C4-5C4D-4873-9C40-D1060ACD455B}" srcOrd="7" destOrd="0" presId="urn:microsoft.com/office/officeart/2005/8/layout/cycle6"/>
    <dgm:cxn modelId="{12DC8F36-0C53-4A78-BBD5-399ABE361CF9}" type="presParOf" srcId="{2984A8B6-85E9-40AE-8B81-BA8B58477DF2}" destId="{947E10C1-872E-48ED-A8EA-CDF548C9E170}" srcOrd="8" destOrd="0" presId="urn:microsoft.com/office/officeart/2005/8/layout/cycle6"/>
    <dgm:cxn modelId="{850FB146-5E4C-420C-9D38-AA2AFD71181E}" type="presOf" srcId="{16734FCF-6F10-445A-B6BC-27E3ED457274}" destId="{947E10C1-872E-48ED-A8EA-CDF548C9E170}" srcOrd="0" destOrd="0" presId="urn:microsoft.com/office/officeart/2005/8/layout/cycle6"/>
    <dgm:cxn modelId="{A0E09743-B4DF-47B7-BDBE-67F1ED4E689B}" type="presParOf" srcId="{2984A8B6-85E9-40AE-8B81-BA8B58477DF2}" destId="{9B1E3B87-CFEF-48C3-B3ED-22B7722DA4B2}" srcOrd="9" destOrd="0" presId="urn:microsoft.com/office/officeart/2005/8/layout/cycle6"/>
    <dgm:cxn modelId="{1E16A432-CA8D-422E-B589-6CEB08D63DC8}" type="presOf" srcId="{2B78A2B5-DCEA-4AFC-B14F-1F24A1DED97A}" destId="{9B1E3B87-CFEF-48C3-B3ED-22B7722DA4B2}" srcOrd="0" destOrd="0" presId="urn:microsoft.com/office/officeart/2005/8/layout/cycle6"/>
    <dgm:cxn modelId="{C6BD0401-FAD5-4B49-9FF7-EB8D84C3CCAE}" type="presParOf" srcId="{2984A8B6-85E9-40AE-8B81-BA8B58477DF2}" destId="{5DA43FA6-2782-48E4-882C-5BEA84898403}" srcOrd="10" destOrd="0" presId="urn:microsoft.com/office/officeart/2005/8/layout/cycle6"/>
    <dgm:cxn modelId="{9F2E573F-E684-4761-BC53-FD850E2FAF50}" type="presParOf" srcId="{2984A8B6-85E9-40AE-8B81-BA8B58477DF2}" destId="{D354920F-3C18-4773-98FE-F5105B0C4655}" srcOrd="11" destOrd="0" presId="urn:microsoft.com/office/officeart/2005/8/layout/cycle6"/>
    <dgm:cxn modelId="{FFB6889D-72BF-45C2-901C-88054EDBB7A8}" type="presOf" srcId="{70BDE6F6-3261-4753-9D1B-53909242F67D}" destId="{D354920F-3C18-4773-98FE-F5105B0C4655}" srcOrd="0" destOrd="0" presId="urn:microsoft.com/office/officeart/2005/8/layout/cycle6"/>
    <dgm:cxn modelId="{B0093810-E2B5-43E4-9F72-77AE38A8A0AA}" type="presParOf" srcId="{2984A8B6-85E9-40AE-8B81-BA8B58477DF2}" destId="{6C78E9B1-F811-43C8-A652-52095B02A6ED}" srcOrd="12" destOrd="0" presId="urn:microsoft.com/office/officeart/2005/8/layout/cycle6"/>
    <dgm:cxn modelId="{AC39BE45-369C-4B53-A942-AEBF058E5BD9}" type="presOf" srcId="{4150A395-01ED-4F2F-AC19-5D90302A4A30}" destId="{6C78E9B1-F811-43C8-A652-52095B02A6ED}" srcOrd="0" destOrd="0" presId="urn:microsoft.com/office/officeart/2005/8/layout/cycle6"/>
    <dgm:cxn modelId="{8304CE6D-7AA2-4FB7-81D5-8BA34066C82B}" type="presParOf" srcId="{2984A8B6-85E9-40AE-8B81-BA8B58477DF2}" destId="{ECE8E9A4-96C9-49EA-82CA-E8D31689A9DF}" srcOrd="13" destOrd="0" presId="urn:microsoft.com/office/officeart/2005/8/layout/cycle6"/>
    <dgm:cxn modelId="{59E0A994-FB55-4950-BB2D-646EB80D8FDE}" type="presParOf" srcId="{2984A8B6-85E9-40AE-8B81-BA8B58477DF2}" destId="{6268A9E5-2AB7-43F5-A41A-0028F8C76D81}" srcOrd="14" destOrd="0" presId="urn:microsoft.com/office/officeart/2005/8/layout/cycle6"/>
    <dgm:cxn modelId="{8AFB7A2F-42AF-45F8-B7E4-33643DBC3F90}" type="presOf" srcId="{67FA48D5-6B61-4499-A53D-4A7198BC5971}" destId="{6268A9E5-2AB7-43F5-A41A-0028F8C76D81}" srcOrd="0" destOrd="0" presId="urn:microsoft.com/office/officeart/2005/8/layout/cycle6"/>
    <dgm:cxn modelId="{38E3114C-0E45-48A8-95F3-9038A2239D11}" type="presParOf" srcId="{2984A8B6-85E9-40AE-8B81-BA8B58477DF2}" destId="{4A533BBB-6BEA-429E-8541-03477BCE8622}" srcOrd="15" destOrd="0" presId="urn:microsoft.com/office/officeart/2005/8/layout/cycle6"/>
    <dgm:cxn modelId="{E444EE7D-EEB0-4E83-B2CB-8E07D4853697}" type="presOf" srcId="{40AFDA9D-288C-4D29-8AFA-37C0C30C8FF6}" destId="{4A533BBB-6BEA-429E-8541-03477BCE8622}" srcOrd="0" destOrd="0" presId="urn:microsoft.com/office/officeart/2005/8/layout/cycle6"/>
    <dgm:cxn modelId="{7AB2BE91-5D0E-448E-851E-306382F74689}" type="presOf" srcId="{7328EF7E-6885-4315-ACCA-3DAB6D742232}" destId="{4A533BBB-6BEA-429E-8541-03477BCE8622}" srcOrd="0" destOrd="1" presId="urn:microsoft.com/office/officeart/2005/8/layout/cycle6"/>
    <dgm:cxn modelId="{BF2601B0-59ED-4F30-98AA-5A6F3FB4ECC5}" type="presParOf" srcId="{2984A8B6-85E9-40AE-8B81-BA8B58477DF2}" destId="{E2DD3598-5153-4C35-949B-5E7B3A92DCE7}" srcOrd="16" destOrd="0" presId="urn:microsoft.com/office/officeart/2005/8/layout/cycle6"/>
    <dgm:cxn modelId="{9A5CC04B-8D8F-4ED5-9808-FFD9D6ADADE6}" type="presParOf" srcId="{2984A8B6-85E9-40AE-8B81-BA8B58477DF2}" destId="{80375E59-737B-41DF-B3C9-E8361D136FF9}" srcOrd="17" destOrd="0" presId="urn:microsoft.com/office/officeart/2005/8/layout/cycle6"/>
    <dgm:cxn modelId="{212FF80D-E293-4181-95B0-3D197A7D6B2F}" type="presOf" srcId="{7FCDBF79-0B4F-4621-8364-C0B41DDF9713}" destId="{80375E59-737B-41DF-B3C9-E8361D136FF9}" srcOrd="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5FBB55-74B2-44BC-AC78-9C8120541354}" type="doc">
      <dgm:prSet loTypeId="urn:microsoft.com/office/officeart/2005/8/layout/cycle7" loCatId="cycle" qsTypeId="urn:microsoft.com/office/officeart/2005/8/quickstyle/simple1" qsCatId="simple" csTypeId="urn:microsoft.com/office/officeart/2005/8/colors/colorful5" csCatId="accent1" phldr="0"/>
      <dgm:spPr/>
      <dgm:t>
        <a:bodyPr/>
        <a:p>
          <a:endParaRPr lang="en-US"/>
        </a:p>
      </dgm:t>
    </dgm:pt>
    <dgm:pt modelId="{FD81B4A0-A345-47B8-9034-54FAD7F16EEA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b="1">
              <a:sym typeface="+mn-ea"/>
            </a:rPr>
            <a:t>User Authentication</a:t>
          </a:r>
          <a:r>
            <a:rPr lang="en-US" sz="3200" b="1">
              <a:sym typeface="+mn-ea"/>
            </a:rPr>
            <a:t/>
          </a:r>
          <a:endParaRPr lang="en-US" sz="3200" b="1">
            <a:sym typeface="+mn-ea"/>
          </a:endParaRPr>
        </a:p>
      </dgm:t>
    </dgm:pt>
    <dgm:pt modelId="{E5F7B21D-EDDB-4955-880B-EEB76C1FBF59}" cxnId="{AC56BD4B-F280-458B-81F3-C5EA16D4D787}" type="parTrans">
      <dgm:prSet/>
      <dgm:spPr/>
      <dgm:t>
        <a:bodyPr/>
        <a:p>
          <a:endParaRPr lang="en-US"/>
        </a:p>
      </dgm:t>
    </dgm:pt>
    <dgm:pt modelId="{1EF361B0-10D3-4975-BCEB-0A2159A1CAE4}" cxnId="{AC56BD4B-F280-458B-81F3-C5EA16D4D787}" type="sibTrans">
      <dgm:prSet/>
      <dgm:spPr/>
      <dgm:t>
        <a:bodyPr/>
        <a:p>
          <a:endParaRPr lang="en-US"/>
        </a:p>
      </dgm:t>
    </dgm:pt>
    <dgm:pt modelId="{47A35B11-EA79-4D6F-9D40-DF6482B0F14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b="1">
              <a:sym typeface="+mn-ea"/>
            </a:rPr>
            <a:t>F</a:t>
          </a:r>
          <a:r>
            <a:rPr lang="en-US" sz="3200" b="1">
              <a:sym typeface="+mn-ea"/>
            </a:rPr>
            <a:t>orm Submission</a:t>
          </a:r>
          <a:r>
            <a:rPr lang="en-US" sz="3200" b="1">
              <a:sym typeface="+mn-ea"/>
            </a:rPr>
            <a:t/>
          </a:r>
          <a:endParaRPr lang="en-US" sz="3200" b="1">
            <a:sym typeface="+mn-ea"/>
          </a:endParaRPr>
        </a:p>
      </dgm:t>
    </dgm:pt>
    <dgm:pt modelId="{46F1F70D-9678-4126-A414-EE810BD62D82}" cxnId="{659FADC3-2AB3-43F6-8916-F0ED13E7BB55}" type="parTrans">
      <dgm:prSet/>
      <dgm:spPr/>
    </dgm:pt>
    <dgm:pt modelId="{2A29C112-E3B9-4C19-9DC8-2A595BE7C7EE}" cxnId="{659FADC3-2AB3-43F6-8916-F0ED13E7BB55}" type="sibTrans">
      <dgm:prSet/>
      <dgm:spPr/>
    </dgm:pt>
    <dgm:pt modelId="{D80CED88-C355-426C-8FEA-D91DCFF77C8A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600" b="1">
              <a:sym typeface="+mn-ea"/>
            </a:rPr>
            <a:t>C</a:t>
          </a:r>
          <a:r>
            <a:rPr lang="en-US" sz="3600" b="1">
              <a:sym typeface="+mn-ea"/>
            </a:rPr>
            <a:t>omment Sections</a:t>
          </a:r>
          <a:r>
            <a:rPr lang="en-US" sz="3600" b="1">
              <a:sym typeface="+mn-ea"/>
            </a:rPr>
            <a:t/>
          </a:r>
          <a:endParaRPr lang="en-US" sz="3600" b="1">
            <a:sym typeface="+mn-ea"/>
          </a:endParaRPr>
        </a:p>
      </dgm:t>
    </dgm:pt>
    <dgm:pt modelId="{E311F85D-1604-4845-87B8-4D71D7037531}" cxnId="{FDE7C10D-3147-43B1-821A-1E7DADC526A8}" type="parTrans">
      <dgm:prSet/>
      <dgm:spPr/>
    </dgm:pt>
    <dgm:pt modelId="{B1C844C5-AD9D-4BA3-A795-052F1D6DC042}" cxnId="{FDE7C10D-3147-43B1-821A-1E7DADC526A8}" type="sibTrans">
      <dgm:prSet/>
      <dgm:spPr/>
    </dgm:pt>
    <dgm:pt modelId="{B3995DE3-A920-49BD-B90D-49DF4D6B94F9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600" b="1">
              <a:sym typeface="+mn-ea"/>
            </a:rPr>
            <a:t>Account Recovery</a:t>
          </a:r>
          <a:r>
            <a:rPr lang="en-US" sz="3600" b="1">
              <a:sym typeface="+mn-ea"/>
            </a:rPr>
            <a:t/>
          </a:r>
          <a:endParaRPr lang="en-US" sz="3600" b="1">
            <a:sym typeface="+mn-ea"/>
          </a:endParaRPr>
        </a:p>
      </dgm:t>
    </dgm:pt>
    <dgm:pt modelId="{0B5786FC-6F01-4387-BA93-C2ED8F2F5F9F}" cxnId="{18736FCE-A789-4855-B735-56AE1E6E50FA}" type="parTrans">
      <dgm:prSet/>
      <dgm:spPr/>
      <dgm:t>
        <a:bodyPr/>
        <a:p>
          <a:endParaRPr lang="en-US"/>
        </a:p>
      </dgm:t>
    </dgm:pt>
    <dgm:pt modelId="{B5EFECF8-F5E2-41D1-B747-7DC03FDA2049}" cxnId="{18736FCE-A789-4855-B735-56AE1E6E50FA}" type="sibTrans">
      <dgm:prSet/>
      <dgm:spPr/>
      <dgm:t>
        <a:bodyPr/>
        <a:p>
          <a:endParaRPr lang="en-US"/>
        </a:p>
      </dgm:t>
    </dgm:pt>
    <dgm:pt modelId="{75AE001A-7AA3-4D0D-8AEC-957FF2B7D3BE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b="1">
              <a:sym typeface="+mn-ea"/>
            </a:rPr>
            <a:t>Protection against Brute-Force Attacks</a:t>
          </a:r>
          <a:r>
            <a:rPr lang="en-US" sz="2800" b="1">
              <a:sym typeface="+mn-ea"/>
            </a:rPr>
            <a:t/>
          </a:r>
          <a:endParaRPr lang="en-US" sz="2800" b="1">
            <a:sym typeface="+mn-ea"/>
          </a:endParaRPr>
        </a:p>
      </dgm:t>
    </dgm:pt>
    <dgm:pt modelId="{AA8EA639-CBEC-4D14-84DF-6FD6A7CA2AAC}" cxnId="{EA12F639-1A59-4E9F-84ED-C5AE96D468D2}" type="parTrans">
      <dgm:prSet/>
      <dgm:spPr/>
      <dgm:t>
        <a:bodyPr/>
        <a:p>
          <a:endParaRPr lang="en-US"/>
        </a:p>
      </dgm:t>
    </dgm:pt>
    <dgm:pt modelId="{E405E0E1-B30E-4F09-96E1-A6304DA3EA52}" cxnId="{EA12F639-1A59-4E9F-84ED-C5AE96D468D2}" type="sibTrans">
      <dgm:prSet/>
      <dgm:spPr/>
      <dgm:t>
        <a:bodyPr/>
        <a:p>
          <a:endParaRPr lang="en-US"/>
        </a:p>
      </dgm:t>
    </dgm:pt>
    <dgm:pt modelId="{CCF7C031-5F3B-494B-9CA8-C75E89BC6D59}" type="pres">
      <dgm:prSet presAssocID="{6E5FBB55-74B2-44BC-AC78-9C8120541354}" presName="Name0" presStyleCnt="0">
        <dgm:presLayoutVars>
          <dgm:dir/>
          <dgm:resizeHandles val="exact"/>
        </dgm:presLayoutVars>
      </dgm:prSet>
      <dgm:spPr/>
    </dgm:pt>
    <dgm:pt modelId="{08AB63ED-303C-4535-83BE-CFA56B755A49}" type="pres">
      <dgm:prSet presAssocID="{FD81B4A0-A345-47B8-9034-54FAD7F16EEA}" presName="node" presStyleLbl="node1" presStyleIdx="0" presStyleCnt="5">
        <dgm:presLayoutVars>
          <dgm:bulletEnabled val="1"/>
        </dgm:presLayoutVars>
      </dgm:prSet>
      <dgm:spPr/>
    </dgm:pt>
    <dgm:pt modelId="{97F39950-454C-43F9-9796-3DBC01350EA2}" type="pres">
      <dgm:prSet presAssocID="{1EF361B0-10D3-4975-BCEB-0A2159A1CAE4}" presName="sibTrans" presStyleLbl="sibTrans2D1" presStyleIdx="0" presStyleCnt="5"/>
      <dgm:spPr/>
    </dgm:pt>
    <dgm:pt modelId="{0C18B507-9B20-414B-AB3C-235076D54769}" type="pres">
      <dgm:prSet presAssocID="{1EF361B0-10D3-4975-BCEB-0A2159A1CAE4}" presName="connectorText" presStyleCnt="0"/>
      <dgm:spPr/>
    </dgm:pt>
    <dgm:pt modelId="{2DF438DA-8E8E-44C3-BB39-0F56D783BF63}" type="pres">
      <dgm:prSet presAssocID="{47A35B11-EA79-4D6F-9D40-DF6482B0F143}" presName="node" presStyleLbl="node1" presStyleIdx="1" presStyleCnt="5">
        <dgm:presLayoutVars>
          <dgm:bulletEnabled val="1"/>
        </dgm:presLayoutVars>
      </dgm:prSet>
      <dgm:spPr/>
    </dgm:pt>
    <dgm:pt modelId="{6EE64926-A114-400D-9CB5-36FEDB641FF8}" type="pres">
      <dgm:prSet presAssocID="{2A29C112-E3B9-4C19-9DC8-2A595BE7C7EE}" presName="sibTrans" presStyleLbl="sibTrans2D1" presStyleIdx="1" presStyleCnt="5"/>
      <dgm:spPr/>
    </dgm:pt>
    <dgm:pt modelId="{F704D9D6-7CB6-42D2-9B5E-5D52BF699096}" type="pres">
      <dgm:prSet presAssocID="{2A29C112-E3B9-4C19-9DC8-2A595BE7C7EE}" presName="connectorText" presStyleCnt="0"/>
      <dgm:spPr/>
    </dgm:pt>
    <dgm:pt modelId="{4585C1F9-E2D1-4A3E-884C-5E0BC922AC95}" type="pres">
      <dgm:prSet presAssocID="{D80CED88-C355-426C-8FEA-D91DCFF77C8A}" presName="node" presStyleLbl="node1" presStyleIdx="2" presStyleCnt="5">
        <dgm:presLayoutVars>
          <dgm:bulletEnabled val="1"/>
        </dgm:presLayoutVars>
      </dgm:prSet>
      <dgm:spPr/>
    </dgm:pt>
    <dgm:pt modelId="{EB537204-4FF0-4DF2-827E-A16CEDDF7E0C}" type="pres">
      <dgm:prSet presAssocID="{B1C844C5-AD9D-4BA3-A795-052F1D6DC042}" presName="sibTrans" presStyleLbl="sibTrans2D1" presStyleIdx="2" presStyleCnt="5"/>
      <dgm:spPr/>
    </dgm:pt>
    <dgm:pt modelId="{C70B9DED-0751-4904-8641-E317FC103C2D}" type="pres">
      <dgm:prSet presAssocID="{B1C844C5-AD9D-4BA3-A795-052F1D6DC042}" presName="connectorText" presStyleCnt="0"/>
      <dgm:spPr/>
    </dgm:pt>
    <dgm:pt modelId="{54F1E4FC-40C7-436A-952E-A33C90D6EA21}" type="pres">
      <dgm:prSet presAssocID="{B3995DE3-A920-49BD-B90D-49DF4D6B94F9}" presName="node" presStyleLbl="node1" presStyleIdx="3" presStyleCnt="5">
        <dgm:presLayoutVars>
          <dgm:bulletEnabled val="1"/>
        </dgm:presLayoutVars>
      </dgm:prSet>
      <dgm:spPr/>
    </dgm:pt>
    <dgm:pt modelId="{E068CDE7-4F94-46CD-9906-0B60DF0B6ACB}" type="pres">
      <dgm:prSet presAssocID="{B5EFECF8-F5E2-41D1-B747-7DC03FDA2049}" presName="sibTrans" presStyleLbl="sibTrans2D1" presStyleIdx="3" presStyleCnt="5"/>
      <dgm:spPr/>
    </dgm:pt>
    <dgm:pt modelId="{CE17F78B-B90E-44D4-8C83-46147AFCCD4F}" type="pres">
      <dgm:prSet presAssocID="{B5EFECF8-F5E2-41D1-B747-7DC03FDA2049}" presName="connectorText" presStyleCnt="0"/>
      <dgm:spPr/>
    </dgm:pt>
    <dgm:pt modelId="{16E6D73D-0C2D-4F2E-8F54-ED0B6238B1DF}" type="pres">
      <dgm:prSet presAssocID="{75AE001A-7AA3-4D0D-8AEC-957FF2B7D3BE}" presName="node" presStyleLbl="node1" presStyleIdx="4" presStyleCnt="5">
        <dgm:presLayoutVars>
          <dgm:bulletEnabled val="1"/>
        </dgm:presLayoutVars>
      </dgm:prSet>
      <dgm:spPr/>
    </dgm:pt>
    <dgm:pt modelId="{0E1DC624-06E4-4837-AFAE-09183CBBBDF0}" type="pres">
      <dgm:prSet presAssocID="{E405E0E1-B30E-4F09-96E1-A6304DA3EA52}" presName="sibTrans" presStyleLbl="sibTrans2D1" presStyleIdx="4" presStyleCnt="5"/>
      <dgm:spPr/>
    </dgm:pt>
    <dgm:pt modelId="{FECB3C4C-2D55-4804-A958-985CE091DD6A}" type="pres">
      <dgm:prSet presAssocID="{E405E0E1-B30E-4F09-96E1-A6304DA3EA52}" presName="connectorText" presStyleCnt="0"/>
      <dgm:spPr/>
    </dgm:pt>
  </dgm:ptLst>
  <dgm:cxnLst>
    <dgm:cxn modelId="{AC56BD4B-F280-458B-81F3-C5EA16D4D787}" srcId="{6E5FBB55-74B2-44BC-AC78-9C8120541354}" destId="{FD81B4A0-A345-47B8-9034-54FAD7F16EEA}" srcOrd="0" destOrd="0" parTransId="{E5F7B21D-EDDB-4955-880B-EEB76C1FBF59}" sibTransId="{1EF361B0-10D3-4975-BCEB-0A2159A1CAE4}"/>
    <dgm:cxn modelId="{659FADC3-2AB3-43F6-8916-F0ED13E7BB55}" srcId="{6E5FBB55-74B2-44BC-AC78-9C8120541354}" destId="{47A35B11-EA79-4D6F-9D40-DF6482B0F143}" srcOrd="1" destOrd="0" parTransId="{46F1F70D-9678-4126-A414-EE810BD62D82}" sibTransId="{2A29C112-E3B9-4C19-9DC8-2A595BE7C7EE}"/>
    <dgm:cxn modelId="{FDE7C10D-3147-43B1-821A-1E7DADC526A8}" srcId="{6E5FBB55-74B2-44BC-AC78-9C8120541354}" destId="{D80CED88-C355-426C-8FEA-D91DCFF77C8A}" srcOrd="2" destOrd="0" parTransId="{E311F85D-1604-4845-87B8-4D71D7037531}" sibTransId="{B1C844C5-AD9D-4BA3-A795-052F1D6DC042}"/>
    <dgm:cxn modelId="{18736FCE-A789-4855-B735-56AE1E6E50FA}" srcId="{6E5FBB55-74B2-44BC-AC78-9C8120541354}" destId="{B3995DE3-A920-49BD-B90D-49DF4D6B94F9}" srcOrd="3" destOrd="0" parTransId="{0B5786FC-6F01-4387-BA93-C2ED8F2F5F9F}" sibTransId="{B5EFECF8-F5E2-41D1-B747-7DC03FDA2049}"/>
    <dgm:cxn modelId="{EA12F639-1A59-4E9F-84ED-C5AE96D468D2}" srcId="{6E5FBB55-74B2-44BC-AC78-9C8120541354}" destId="{75AE001A-7AA3-4D0D-8AEC-957FF2B7D3BE}" srcOrd="4" destOrd="0" parTransId="{AA8EA639-CBEC-4D14-84DF-6FD6A7CA2AAC}" sibTransId="{E405E0E1-B30E-4F09-96E1-A6304DA3EA52}"/>
    <dgm:cxn modelId="{116C564D-3A71-4DC4-B673-09C99C222661}" type="presOf" srcId="{6E5FBB55-74B2-44BC-AC78-9C8120541354}" destId="{CCF7C031-5F3B-494B-9CA8-C75E89BC6D59}" srcOrd="0" destOrd="0" presId="urn:microsoft.com/office/officeart/2005/8/layout/cycle7"/>
    <dgm:cxn modelId="{1659BDDA-06BF-48C4-B76F-9447A2E42737}" type="presParOf" srcId="{CCF7C031-5F3B-494B-9CA8-C75E89BC6D59}" destId="{08AB63ED-303C-4535-83BE-CFA56B755A49}" srcOrd="0" destOrd="0" presId="urn:microsoft.com/office/officeart/2005/8/layout/cycle7"/>
    <dgm:cxn modelId="{63F1F409-5CB1-41B8-8352-5140CC1596D0}" type="presOf" srcId="{FD81B4A0-A345-47B8-9034-54FAD7F16EEA}" destId="{08AB63ED-303C-4535-83BE-CFA56B755A49}" srcOrd="0" destOrd="0" presId="urn:microsoft.com/office/officeart/2005/8/layout/cycle7"/>
    <dgm:cxn modelId="{E1CAFDC6-7322-4234-B5FF-555C0B2E0D47}" type="presParOf" srcId="{CCF7C031-5F3B-494B-9CA8-C75E89BC6D59}" destId="{97F39950-454C-43F9-9796-3DBC01350EA2}" srcOrd="1" destOrd="0" presId="urn:microsoft.com/office/officeart/2005/8/layout/cycle7"/>
    <dgm:cxn modelId="{9139B856-0E95-439A-97FF-A70733FF677F}" type="presOf" srcId="{1EF361B0-10D3-4975-BCEB-0A2159A1CAE4}" destId="{97F39950-454C-43F9-9796-3DBC01350EA2}" srcOrd="0" destOrd="0" presId="urn:microsoft.com/office/officeart/2005/8/layout/cycle7"/>
    <dgm:cxn modelId="{B3E1CD92-6D34-416D-BFB0-0D3C53BDE670}" type="presParOf" srcId="{97F39950-454C-43F9-9796-3DBC01350EA2}" destId="{0C18B507-9B20-414B-AB3C-235076D54769}" srcOrd="0" destOrd="1" presId="urn:microsoft.com/office/officeart/2005/8/layout/cycle7"/>
    <dgm:cxn modelId="{40D6EE33-2D27-4548-83E9-9362F2D899D8}" type="presOf" srcId="{1EF361B0-10D3-4975-BCEB-0A2159A1CAE4}" destId="{0C18B507-9B20-414B-AB3C-235076D54769}" srcOrd="1" destOrd="0" presId="urn:microsoft.com/office/officeart/2005/8/layout/cycle7"/>
    <dgm:cxn modelId="{8929677F-865A-49BF-B08E-C8719A693553}" type="presParOf" srcId="{CCF7C031-5F3B-494B-9CA8-C75E89BC6D59}" destId="{2DF438DA-8E8E-44C3-BB39-0F56D783BF63}" srcOrd="2" destOrd="0" presId="urn:microsoft.com/office/officeart/2005/8/layout/cycle7"/>
    <dgm:cxn modelId="{877203E6-2FBB-40CC-BC14-BF0890976A8C}" type="presOf" srcId="{47A35B11-EA79-4D6F-9D40-DF6482B0F143}" destId="{2DF438DA-8E8E-44C3-BB39-0F56D783BF63}" srcOrd="0" destOrd="0" presId="urn:microsoft.com/office/officeart/2005/8/layout/cycle7"/>
    <dgm:cxn modelId="{45754E90-DE62-41D7-88CB-6BACCEB3539C}" type="presParOf" srcId="{CCF7C031-5F3B-494B-9CA8-C75E89BC6D59}" destId="{6EE64926-A114-400D-9CB5-36FEDB641FF8}" srcOrd="3" destOrd="0" presId="urn:microsoft.com/office/officeart/2005/8/layout/cycle7"/>
    <dgm:cxn modelId="{78BD1656-8EE7-4D16-8D7A-532F9D66BB8E}" type="presOf" srcId="{2A29C112-E3B9-4C19-9DC8-2A595BE7C7EE}" destId="{6EE64926-A114-400D-9CB5-36FEDB641FF8}" srcOrd="0" destOrd="0" presId="urn:microsoft.com/office/officeart/2005/8/layout/cycle7"/>
    <dgm:cxn modelId="{47E6E8CC-CAFF-412A-A6EC-F7220D38ACAF}" type="presParOf" srcId="{6EE64926-A114-400D-9CB5-36FEDB641FF8}" destId="{F704D9D6-7CB6-42D2-9B5E-5D52BF699096}" srcOrd="0" destOrd="3" presId="urn:microsoft.com/office/officeart/2005/8/layout/cycle7"/>
    <dgm:cxn modelId="{571473C7-B258-45B1-A3A8-AAD9E10F244E}" type="presOf" srcId="{2A29C112-E3B9-4C19-9DC8-2A595BE7C7EE}" destId="{F704D9D6-7CB6-42D2-9B5E-5D52BF699096}" srcOrd="1" destOrd="0" presId="urn:microsoft.com/office/officeart/2005/8/layout/cycle7"/>
    <dgm:cxn modelId="{4079D14E-58DC-4085-BD1E-2A43F6BEBB1B}" type="presParOf" srcId="{CCF7C031-5F3B-494B-9CA8-C75E89BC6D59}" destId="{4585C1F9-E2D1-4A3E-884C-5E0BC922AC95}" srcOrd="4" destOrd="0" presId="urn:microsoft.com/office/officeart/2005/8/layout/cycle7"/>
    <dgm:cxn modelId="{415B2F42-E0A1-4744-9410-4AA6783D5A4C}" type="presOf" srcId="{D80CED88-C355-426C-8FEA-D91DCFF77C8A}" destId="{4585C1F9-E2D1-4A3E-884C-5E0BC922AC95}" srcOrd="0" destOrd="0" presId="urn:microsoft.com/office/officeart/2005/8/layout/cycle7"/>
    <dgm:cxn modelId="{C3E72740-B6A3-491A-A045-9AED45781DCB}" type="presParOf" srcId="{CCF7C031-5F3B-494B-9CA8-C75E89BC6D59}" destId="{EB537204-4FF0-4DF2-827E-A16CEDDF7E0C}" srcOrd="5" destOrd="0" presId="urn:microsoft.com/office/officeart/2005/8/layout/cycle7"/>
    <dgm:cxn modelId="{BD265291-FA3A-496D-BF6E-EBD2EF238F53}" type="presOf" srcId="{B1C844C5-AD9D-4BA3-A795-052F1D6DC042}" destId="{EB537204-4FF0-4DF2-827E-A16CEDDF7E0C}" srcOrd="0" destOrd="0" presId="urn:microsoft.com/office/officeart/2005/8/layout/cycle7"/>
    <dgm:cxn modelId="{B69F064D-C590-4FD0-A90C-35AE26544162}" type="presParOf" srcId="{EB537204-4FF0-4DF2-827E-A16CEDDF7E0C}" destId="{C70B9DED-0751-4904-8641-E317FC103C2D}" srcOrd="0" destOrd="5" presId="urn:microsoft.com/office/officeart/2005/8/layout/cycle7"/>
    <dgm:cxn modelId="{2FBD8DA4-6B33-40B0-9876-749949D73627}" type="presOf" srcId="{B1C844C5-AD9D-4BA3-A795-052F1D6DC042}" destId="{C70B9DED-0751-4904-8641-E317FC103C2D}" srcOrd="1" destOrd="0" presId="urn:microsoft.com/office/officeart/2005/8/layout/cycle7"/>
    <dgm:cxn modelId="{2D60799B-272F-4B78-B955-5691F36B848A}" type="presParOf" srcId="{CCF7C031-5F3B-494B-9CA8-C75E89BC6D59}" destId="{54F1E4FC-40C7-436A-952E-A33C90D6EA21}" srcOrd="6" destOrd="0" presId="urn:microsoft.com/office/officeart/2005/8/layout/cycle7"/>
    <dgm:cxn modelId="{EE309F5C-917D-4188-B4F8-318C63D0975C}" type="presOf" srcId="{B3995DE3-A920-49BD-B90D-49DF4D6B94F9}" destId="{54F1E4FC-40C7-436A-952E-A33C90D6EA21}" srcOrd="0" destOrd="0" presId="urn:microsoft.com/office/officeart/2005/8/layout/cycle7"/>
    <dgm:cxn modelId="{CFC2ED01-6515-4154-BF16-7F5A39B28ADA}" type="presParOf" srcId="{CCF7C031-5F3B-494B-9CA8-C75E89BC6D59}" destId="{E068CDE7-4F94-46CD-9906-0B60DF0B6ACB}" srcOrd="7" destOrd="0" presId="urn:microsoft.com/office/officeart/2005/8/layout/cycle7"/>
    <dgm:cxn modelId="{1C7663E1-0580-4189-A055-5F90AE179A3E}" type="presOf" srcId="{B5EFECF8-F5E2-41D1-B747-7DC03FDA2049}" destId="{E068CDE7-4F94-46CD-9906-0B60DF0B6ACB}" srcOrd="0" destOrd="0" presId="urn:microsoft.com/office/officeart/2005/8/layout/cycle7"/>
    <dgm:cxn modelId="{9AA46600-0A72-4E0A-904A-EE3F3DCB5E3D}" type="presParOf" srcId="{E068CDE7-4F94-46CD-9906-0B60DF0B6ACB}" destId="{CE17F78B-B90E-44D4-8C83-46147AFCCD4F}" srcOrd="0" destOrd="7" presId="urn:microsoft.com/office/officeart/2005/8/layout/cycle7"/>
    <dgm:cxn modelId="{29E0493C-8A7F-4DED-95FD-7DA8D920F437}" type="presOf" srcId="{B5EFECF8-F5E2-41D1-B747-7DC03FDA2049}" destId="{CE17F78B-B90E-44D4-8C83-46147AFCCD4F}" srcOrd="1" destOrd="0" presId="urn:microsoft.com/office/officeart/2005/8/layout/cycle7"/>
    <dgm:cxn modelId="{0E35C3E5-3083-4430-8CD7-97B42135E6D9}" type="presParOf" srcId="{CCF7C031-5F3B-494B-9CA8-C75E89BC6D59}" destId="{16E6D73D-0C2D-4F2E-8F54-ED0B6238B1DF}" srcOrd="8" destOrd="0" presId="urn:microsoft.com/office/officeart/2005/8/layout/cycle7"/>
    <dgm:cxn modelId="{84A8CD19-3403-4062-86A8-F0687479AEF6}" type="presOf" srcId="{75AE001A-7AA3-4D0D-8AEC-957FF2B7D3BE}" destId="{16E6D73D-0C2D-4F2E-8F54-ED0B6238B1DF}" srcOrd="0" destOrd="0" presId="urn:microsoft.com/office/officeart/2005/8/layout/cycle7"/>
    <dgm:cxn modelId="{4D46DCB0-C512-42CE-9910-DF4A9EDE15AC}" type="presParOf" srcId="{CCF7C031-5F3B-494B-9CA8-C75E89BC6D59}" destId="{0E1DC624-06E4-4837-AFAE-09183CBBBDF0}" srcOrd="9" destOrd="0" presId="urn:microsoft.com/office/officeart/2005/8/layout/cycle7"/>
    <dgm:cxn modelId="{B5F0D4DD-791B-424B-A20B-356912183B5C}" type="presOf" srcId="{E405E0E1-B30E-4F09-96E1-A6304DA3EA52}" destId="{0E1DC624-06E4-4837-AFAE-09183CBBBDF0}" srcOrd="0" destOrd="0" presId="urn:microsoft.com/office/officeart/2005/8/layout/cycle7"/>
    <dgm:cxn modelId="{3FB5EB16-B9A5-4EAC-9AFC-201ED2437287}" type="presParOf" srcId="{0E1DC624-06E4-4837-AFAE-09183CBBBDF0}" destId="{FECB3C4C-2D55-4804-A958-985CE091DD6A}" srcOrd="0" destOrd="9" presId="urn:microsoft.com/office/officeart/2005/8/layout/cycle7"/>
    <dgm:cxn modelId="{2F554A9A-48E4-4E73-AD65-B69CAEC9D064}" type="presOf" srcId="{E405E0E1-B30E-4F09-96E1-A6304DA3EA52}" destId="{FECB3C4C-2D55-4804-A958-985CE091DD6A}" srcOrd="1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9FFF397-678D-482B-AFCC-828EC29254B5}" type="doc">
      <dgm:prSet loTypeId="relationship" loCatId="relationship" qsTypeId="urn:microsoft.com/office/officeart/2005/8/quickstyle/simple1" qsCatId="simple" csTypeId="urn:microsoft.com/office/officeart/2005/8/colors/colorful1" csCatId="accent1" phldr="0"/>
      <dgm:spPr/>
      <dgm:t>
        <a:bodyPr/>
        <a:p>
          <a:endParaRPr lang="en-US"/>
        </a:p>
      </dgm:t>
    </dgm:pt>
    <dgm:pt modelId="{E6381D8E-D6F8-4FE9-8FAC-4B8838B83EB1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Cons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270B590A-CC8D-4078-9E61-EF986FA9DF8D}" cxnId="{F1FA8EA8-0649-463B-BF5D-EA3F4EAC8709}" type="parTrans">
      <dgm:prSet/>
      <dgm:spPr/>
      <dgm:t>
        <a:bodyPr/>
        <a:p>
          <a:endParaRPr lang="en-US"/>
        </a:p>
      </dgm:t>
    </dgm:pt>
    <dgm:pt modelId="{B203CAFE-3ACD-4701-BE65-F3FC87AB0D2D}" cxnId="{F1FA8EA8-0649-463B-BF5D-EA3F4EAC8709}" type="sibTrans">
      <dgm:prSet/>
      <dgm:spPr/>
      <dgm:t>
        <a:bodyPr/>
        <a:p>
          <a:endParaRPr lang="en-US"/>
        </a:p>
      </dgm:t>
    </dgm:pt>
    <dgm:pt modelId="{AFE5E006-C938-42A4-9839-A5DEA84E62E5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Are not compatible with user with disabilities.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104BCB3A-F527-41C7-B077-90D4CC1E076A}" cxnId="{3FD237CC-6188-46F7-BACD-98A8C7FA3C8F}" type="parTrans">
      <dgm:prSet/>
      <dgm:spPr/>
      <dgm:t>
        <a:bodyPr/>
        <a:p>
          <a:endParaRPr lang="en-US"/>
        </a:p>
      </dgm:t>
    </dgm:pt>
    <dgm:pt modelId="{FE8F9FB8-A063-4B63-8A12-4DE733D22D0C}" cxnId="{3FD237CC-6188-46F7-BACD-98A8C7FA3C8F}" type="sibTrans">
      <dgm:prSet/>
      <dgm:spPr/>
      <dgm:t>
        <a:bodyPr/>
        <a:p>
          <a:endParaRPr lang="en-US"/>
        </a:p>
      </dgm:t>
    </dgm:pt>
    <dgm:pt modelId="{ECCDB7EC-AE2E-4EC0-B96A-2897CF2E850E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Time consuming to decipher.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D23CF894-2BF8-441E-9392-2C254B0DA88B}" cxnId="{2CCF5868-E7FD-4706-86AE-3A5E4A626676}" type="parTrans">
      <dgm:prSet/>
      <dgm:spPr/>
      <dgm:t>
        <a:bodyPr/>
        <a:p>
          <a:endParaRPr lang="en-US"/>
        </a:p>
      </dgm:t>
    </dgm:pt>
    <dgm:pt modelId="{6DCA54CE-5327-450E-9B47-319AF85BA1EA}" cxnId="{2CCF5868-E7FD-4706-86AE-3A5E4A626676}" type="sibTrans">
      <dgm:prSet/>
      <dgm:spPr/>
      <dgm:t>
        <a:bodyPr/>
        <a:p>
          <a:endParaRPr lang="en-US"/>
        </a:p>
      </dgm:t>
    </dgm:pt>
    <dgm:pt modelId="{CF3C29C1-4ACF-4AAF-BA2A-67C79965132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Pros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B3CCAD85-C25E-4FAC-8D9D-AC1B58C1D97F}" cxnId="{07736238-FD22-45FA-8E28-DCDAD652FA47}" type="parTrans">
      <dgm:prSet/>
      <dgm:spPr/>
      <dgm:t>
        <a:bodyPr/>
        <a:p>
          <a:endParaRPr lang="en-US"/>
        </a:p>
      </dgm:t>
    </dgm:pt>
    <dgm:pt modelId="{AEA4A9DB-B2E3-4767-BE05-1F7E1AA50382}" cxnId="{07736238-FD22-45FA-8E28-DCDAD652FA47}" type="sibTrans">
      <dgm:prSet/>
      <dgm:spPr/>
      <dgm:t>
        <a:bodyPr/>
        <a:p>
          <a:endParaRPr lang="en-US"/>
        </a:p>
      </dgm:t>
    </dgm:pt>
    <dgm:pt modelId="{DB2EF5BD-12CD-4AF1-8803-AA1184D5AA86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Reduces spam and viruses.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500AB82C-4937-41AF-931C-296F49558EC2}" cxnId="{9F966A9D-8197-47D9-80CA-15C57C04D1A4}" type="parTrans">
      <dgm:prSet/>
      <dgm:spPr/>
      <dgm:t>
        <a:bodyPr/>
        <a:p>
          <a:endParaRPr lang="en-US"/>
        </a:p>
      </dgm:t>
    </dgm:pt>
    <dgm:pt modelId="{8FDF9C13-0A0E-4F41-96E5-C2BC503A4F7E}" cxnId="{9F966A9D-8197-47D9-80CA-15C57C04D1A4}" type="sibTrans">
      <dgm:prSet/>
      <dgm:spPr/>
      <dgm:t>
        <a:bodyPr/>
        <a:p>
          <a:endParaRPr lang="en-US"/>
        </a:p>
      </dgm:t>
    </dgm:pt>
    <dgm:pt modelId="{AC00300A-ED97-4D22-B149-F019F21FE8A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>
              <a:latin typeface="Times New Roman" panose="02020603050405020304" charset="0"/>
              <a:cs typeface="Times New Roman" panose="02020603050405020304" charset="0"/>
            </a:rPr>
            <a:t>Makes online shopping safer.</a:t>
          </a:r>
          <a:r>
            <a:rPr alt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alt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BFB57C15-5C10-47D8-A862-B81663A69EB5}" cxnId="{EE670805-FD06-4F6A-AF20-0281BFAA5DAF}" type="parTrans">
      <dgm:prSet/>
      <dgm:spPr/>
    </dgm:pt>
    <dgm:pt modelId="{EC993348-B377-49D5-A44E-A2193E6D7EE7}" cxnId="{EE670805-FD06-4F6A-AF20-0281BFAA5DAF}" type="sibTrans">
      <dgm:prSet/>
      <dgm:spPr/>
    </dgm:pt>
    <dgm:pt modelId="{D8359313-5922-41C1-98A8-95A5422332A8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Makes online polls more genuine.</a:t>
          </a:r>
          <a:r>
            <a:rPr lang="en-US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gm:t>
    </dgm:pt>
    <dgm:pt modelId="{8267593C-88F5-4FA1-93B3-119B676E45EF}" cxnId="{DC458992-44BE-4CEC-A356-4966AC865569}" type="parTrans">
      <dgm:prSet/>
      <dgm:spPr/>
      <dgm:t>
        <a:bodyPr/>
        <a:p>
          <a:endParaRPr lang="en-US"/>
        </a:p>
      </dgm:t>
    </dgm:pt>
    <dgm:pt modelId="{D9718C8C-9626-4977-BB9F-ABA2CA9D8001}" cxnId="{DC458992-44BE-4CEC-A356-4966AC865569}" type="sibTrans">
      <dgm:prSet/>
      <dgm:spPr/>
      <dgm:t>
        <a:bodyPr/>
        <a:p>
          <a:endParaRPr lang="en-US"/>
        </a:p>
      </dgm:t>
    </dgm:pt>
    <dgm:pt modelId="{99C44414-5F0F-4E09-9148-BFFCEB31FA89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>
              <a:latin typeface="Times New Roman" panose="02020603050405020304" charset="0"/>
              <a:cs typeface="Times New Roman" panose="02020603050405020304" charset="0"/>
            </a:rPr>
            <a:t>Distinguishes between a human and a machine.</a:t>
          </a:r>
          <a:r>
            <a:rPr lang="en-US" sz="2400">
              <a:latin typeface="Times New Roman" panose="02020603050405020304" charset="0"/>
              <a:cs typeface="Times New Roman" panose="02020603050405020304" charset="0"/>
            </a:rPr>
            <a:t/>
          </a:r>
          <a:endParaRPr lang="en-US" sz="2400">
            <a:latin typeface="Times New Roman" panose="02020603050405020304" charset="0"/>
            <a:cs typeface="Times New Roman" panose="02020603050405020304" charset="0"/>
          </a:endParaRPr>
        </a:p>
      </dgm:t>
    </dgm:pt>
    <dgm:pt modelId="{D19CCA9E-D2C4-4DF8-92EF-874F7A3BB894}" cxnId="{DB71691B-FAD6-4A65-ABBE-97AAEDD4FE6D}" type="parTrans">
      <dgm:prSet/>
      <dgm:spPr/>
      <dgm:t>
        <a:bodyPr/>
        <a:p>
          <a:endParaRPr lang="en-US"/>
        </a:p>
      </dgm:t>
    </dgm:pt>
    <dgm:pt modelId="{3429C086-51B2-48C6-9D06-335414C67039}" cxnId="{DB71691B-FAD6-4A65-ABBE-97AAEDD4FE6D}" type="sibTrans">
      <dgm:prSet/>
      <dgm:spPr/>
      <dgm:t>
        <a:bodyPr/>
        <a:p>
          <a:endParaRPr lang="en-US"/>
        </a:p>
      </dgm:t>
    </dgm:pt>
    <dgm:pt modelId="{88C692F5-B545-45F2-9CC8-3D4B9DF1F207}" type="pres">
      <dgm:prSet presAssocID="{09FFF397-678D-482B-AFCC-828EC29254B5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CA0853F7-8A3D-4636-ABFF-00D1C7EA8141}" type="pres">
      <dgm:prSet presAssocID="{09FFF397-678D-482B-AFCC-828EC29254B5}" presName="dummyMaxCanvas" presStyleCnt="0"/>
      <dgm:spPr/>
    </dgm:pt>
    <dgm:pt modelId="{D4D6C8FF-ACB5-4CDA-8786-E1C5A0941AA3}" type="pres">
      <dgm:prSet presAssocID="{09FFF397-678D-482B-AFCC-828EC29254B5}" presName="parentComposite" presStyleCnt="0"/>
      <dgm:spPr/>
    </dgm:pt>
    <dgm:pt modelId="{BCA10F31-5D21-4CB8-A31F-BEAD9E01EF12}" type="pres">
      <dgm:prSet presAssocID="{09FFF397-678D-482B-AFCC-828EC29254B5}" presName="parent1" presStyleLbl="alignAccFollowNode1" presStyleIdx="0" presStyleCnt="4">
        <dgm:presLayoutVars>
          <dgm:chMax val="4"/>
        </dgm:presLayoutVars>
      </dgm:prSet>
      <dgm:spPr/>
    </dgm:pt>
    <dgm:pt modelId="{90B1918A-CF69-48DA-B00D-048A5AA8F888}" type="pres">
      <dgm:prSet presAssocID="{09FFF397-678D-482B-AFCC-828EC29254B5}" presName="parent2" presStyleLbl="alignAccFollowNode1" presStyleIdx="1" presStyleCnt="4">
        <dgm:presLayoutVars>
          <dgm:chMax val="4"/>
        </dgm:presLayoutVars>
      </dgm:prSet>
      <dgm:spPr/>
    </dgm:pt>
    <dgm:pt modelId="{B9F3C3FA-4D0D-4DD0-A142-9931808FDF97}" type="pres">
      <dgm:prSet presAssocID="{09FFF397-678D-482B-AFCC-828EC29254B5}" presName="childrenComposite" presStyleCnt="0"/>
      <dgm:spPr/>
    </dgm:pt>
    <dgm:pt modelId="{4D0ECE5D-459A-4A9D-A7CC-E162B4674AF1}" type="pres">
      <dgm:prSet presAssocID="{09FFF397-678D-482B-AFCC-828EC29254B5}" presName="dummyMaxCanvas_ChildArea" presStyleCnt="0"/>
      <dgm:spPr/>
    </dgm:pt>
    <dgm:pt modelId="{46B62500-BDDA-4FE3-A5CA-18280B14D8BF}" type="pres">
      <dgm:prSet presAssocID="{09FFF397-678D-482B-AFCC-828EC29254B5}" presName="fulcrum" presStyleLbl="alignAccFollowNode1" presStyleIdx="2" presStyleCnt="4"/>
      <dgm:spPr/>
    </dgm:pt>
    <dgm:pt modelId="{AF6E6F80-95CA-4A14-AFBB-6349F452736D}" type="pres">
      <dgm:prSet presAssocID="{09FFF397-678D-482B-AFCC-828EC29254B5}" presName="balance_24" presStyleLbl="alignAccFollowNode1" presStyleIdx="3" presStyleCnt="4">
        <dgm:presLayoutVars>
          <dgm:bulletEnabled val="1"/>
        </dgm:presLayoutVars>
      </dgm:prSet>
      <dgm:spPr/>
    </dgm:pt>
    <dgm:pt modelId="{30CFEF1D-8A72-4BAA-B41F-9BB712E59BBA}" type="pres">
      <dgm:prSet presAssocID="{09FFF397-678D-482B-AFCC-828EC29254B5}" presName="right_24_1" presStyleLbl="node1" presStyleIdx="0" presStyleCnt="6">
        <dgm:presLayoutVars>
          <dgm:bulletEnabled val="1"/>
        </dgm:presLayoutVars>
      </dgm:prSet>
      <dgm:spPr/>
    </dgm:pt>
    <dgm:pt modelId="{96A97E60-0FE7-423E-A836-6A56FF1665E5}" type="pres">
      <dgm:prSet presAssocID="{09FFF397-678D-482B-AFCC-828EC29254B5}" presName="right_24_2" presStyleLbl="node1" presStyleIdx="1" presStyleCnt="6">
        <dgm:presLayoutVars>
          <dgm:bulletEnabled val="1"/>
        </dgm:presLayoutVars>
      </dgm:prSet>
      <dgm:spPr/>
    </dgm:pt>
    <dgm:pt modelId="{BD44B2DC-01B1-4290-B82A-106D4AF4DB42}" type="pres">
      <dgm:prSet presAssocID="{09FFF397-678D-482B-AFCC-828EC29254B5}" presName="right_24_3" presStyleLbl="node1" presStyleIdx="2" presStyleCnt="6">
        <dgm:presLayoutVars>
          <dgm:bulletEnabled val="1"/>
        </dgm:presLayoutVars>
      </dgm:prSet>
      <dgm:spPr/>
    </dgm:pt>
    <dgm:pt modelId="{196AF648-F0D0-4016-95A4-167F154A34FF}" type="pres">
      <dgm:prSet presAssocID="{09FFF397-678D-482B-AFCC-828EC29254B5}" presName="right_24_4" presStyleLbl="node1" presStyleIdx="3" presStyleCnt="6">
        <dgm:presLayoutVars>
          <dgm:bulletEnabled val="1"/>
        </dgm:presLayoutVars>
      </dgm:prSet>
      <dgm:spPr/>
    </dgm:pt>
    <dgm:pt modelId="{D3BB33E7-6FE4-48AD-8889-C9CCC22F2D61}" type="pres">
      <dgm:prSet presAssocID="{09FFF397-678D-482B-AFCC-828EC29254B5}" presName="left_24_1" presStyleLbl="node1" presStyleIdx="4" presStyleCnt="6">
        <dgm:presLayoutVars>
          <dgm:bulletEnabled val="1"/>
        </dgm:presLayoutVars>
      </dgm:prSet>
      <dgm:spPr/>
    </dgm:pt>
    <dgm:pt modelId="{B0B8E976-63AF-4B5C-80B0-F18689617151}" type="pres">
      <dgm:prSet presAssocID="{09FFF397-678D-482B-AFCC-828EC29254B5}" presName="left_24_2" presStyleLbl="node1" presStyleIdx="5" presStyleCnt="6">
        <dgm:presLayoutVars>
          <dgm:bulletEnabled val="1"/>
        </dgm:presLayoutVars>
      </dgm:prSet>
      <dgm:spPr/>
    </dgm:pt>
  </dgm:ptLst>
  <dgm:cxnLst>
    <dgm:cxn modelId="{F1FA8EA8-0649-463B-BF5D-EA3F4EAC8709}" srcId="{09FFF397-678D-482B-AFCC-828EC29254B5}" destId="{E6381D8E-D6F8-4FE9-8FAC-4B8838B83EB1}" srcOrd="0" destOrd="0" parTransId="{270B590A-CC8D-4078-9E61-EF986FA9DF8D}" sibTransId="{B203CAFE-3ACD-4701-BE65-F3FC87AB0D2D}"/>
    <dgm:cxn modelId="{3FD237CC-6188-46F7-BACD-98A8C7FA3C8F}" srcId="{E6381D8E-D6F8-4FE9-8FAC-4B8838B83EB1}" destId="{AFE5E006-C938-42A4-9839-A5DEA84E62E5}" srcOrd="0" destOrd="0" parTransId="{104BCB3A-F527-41C7-B077-90D4CC1E076A}" sibTransId="{FE8F9FB8-A063-4B63-8A12-4DE733D22D0C}"/>
    <dgm:cxn modelId="{2CCF5868-E7FD-4706-86AE-3A5E4A626676}" srcId="{E6381D8E-D6F8-4FE9-8FAC-4B8838B83EB1}" destId="{ECCDB7EC-AE2E-4EC0-B96A-2897CF2E850E}" srcOrd="1" destOrd="0" parTransId="{D23CF894-2BF8-441E-9392-2C254B0DA88B}" sibTransId="{6DCA54CE-5327-450E-9B47-319AF85BA1EA}"/>
    <dgm:cxn modelId="{07736238-FD22-45FA-8E28-DCDAD652FA47}" srcId="{09FFF397-678D-482B-AFCC-828EC29254B5}" destId="{CF3C29C1-4ACF-4AAF-BA2A-67C79965132A}" srcOrd="1" destOrd="0" parTransId="{B3CCAD85-C25E-4FAC-8D9D-AC1B58C1D97F}" sibTransId="{AEA4A9DB-B2E3-4767-BE05-1F7E1AA50382}"/>
    <dgm:cxn modelId="{9F966A9D-8197-47D9-80CA-15C57C04D1A4}" srcId="{CF3C29C1-4ACF-4AAF-BA2A-67C79965132A}" destId="{DB2EF5BD-12CD-4AF1-8803-AA1184D5AA86}" srcOrd="0" destOrd="1" parTransId="{500AB82C-4937-41AF-931C-296F49558EC2}" sibTransId="{8FDF9C13-0A0E-4F41-96E5-C2BC503A4F7E}"/>
    <dgm:cxn modelId="{EE670805-FD06-4F6A-AF20-0281BFAA5DAF}" srcId="{CF3C29C1-4ACF-4AAF-BA2A-67C79965132A}" destId="{AC00300A-ED97-4D22-B149-F019F21FE8A9}" srcOrd="1" destOrd="1" parTransId="{BFB57C15-5C10-47D8-A862-B81663A69EB5}" sibTransId="{EC993348-B377-49D5-A44E-A2193E6D7EE7}"/>
    <dgm:cxn modelId="{DC458992-44BE-4CEC-A356-4966AC865569}" srcId="{CF3C29C1-4ACF-4AAF-BA2A-67C79965132A}" destId="{D8359313-5922-41C1-98A8-95A5422332A8}" srcOrd="2" destOrd="1" parTransId="{8267593C-88F5-4FA1-93B3-119B676E45EF}" sibTransId="{D9718C8C-9626-4977-BB9F-ABA2CA9D8001}"/>
    <dgm:cxn modelId="{DB71691B-FAD6-4A65-ABBE-97AAEDD4FE6D}" srcId="{CF3C29C1-4ACF-4AAF-BA2A-67C79965132A}" destId="{99C44414-5F0F-4E09-9148-BFFCEB31FA89}" srcOrd="3" destOrd="1" parTransId="{D19CCA9E-D2C4-4DF8-92EF-874F7A3BB894}" sibTransId="{3429C086-51B2-48C6-9D06-335414C67039}"/>
    <dgm:cxn modelId="{30FBE29F-8F91-4F25-A7F5-936B2DBE5A08}" type="presOf" srcId="{09FFF397-678D-482B-AFCC-828EC29254B5}" destId="{88C692F5-B545-45F2-9CC8-3D4B9DF1F207}" srcOrd="0" destOrd="0" presId="urn:microsoft.com/office/officeart/2005/8/layout/balance1"/>
    <dgm:cxn modelId="{6C6BA29C-6B7E-421D-A96D-DB49296A4ECA}" type="presParOf" srcId="{88C692F5-B545-45F2-9CC8-3D4B9DF1F207}" destId="{CA0853F7-8A3D-4636-ABFF-00D1C7EA8141}" srcOrd="0" destOrd="0" presId="urn:microsoft.com/office/officeart/2005/8/layout/balance1"/>
    <dgm:cxn modelId="{F5027BD0-7DE7-4CDF-8E7E-434A75532BE1}" type="presParOf" srcId="{88C692F5-B545-45F2-9CC8-3D4B9DF1F207}" destId="{D4D6C8FF-ACB5-4CDA-8786-E1C5A0941AA3}" srcOrd="1" destOrd="0" presId="urn:microsoft.com/office/officeart/2005/8/layout/balance1"/>
    <dgm:cxn modelId="{EBC39757-976E-4FCF-B48B-C1C208E4DC19}" type="presParOf" srcId="{D4D6C8FF-ACB5-4CDA-8786-E1C5A0941AA3}" destId="{BCA10F31-5D21-4CB8-A31F-BEAD9E01EF12}" srcOrd="0" destOrd="1" presId="urn:microsoft.com/office/officeart/2005/8/layout/balance1"/>
    <dgm:cxn modelId="{470255AF-97BA-40D4-8DBF-844DEB5D8348}" type="presOf" srcId="{E6381D8E-D6F8-4FE9-8FAC-4B8838B83EB1}" destId="{BCA10F31-5D21-4CB8-A31F-BEAD9E01EF12}" srcOrd="0" destOrd="0" presId="urn:microsoft.com/office/officeart/2005/8/layout/balance1"/>
    <dgm:cxn modelId="{2B08CDED-856B-4E86-9B1C-AD098667B71C}" type="presParOf" srcId="{D4D6C8FF-ACB5-4CDA-8786-E1C5A0941AA3}" destId="{90B1918A-CF69-48DA-B00D-048A5AA8F888}" srcOrd="1" destOrd="1" presId="urn:microsoft.com/office/officeart/2005/8/layout/balance1"/>
    <dgm:cxn modelId="{D13908DB-F061-42C0-B905-9A16D9131B8B}" type="presOf" srcId="{CF3C29C1-4ACF-4AAF-BA2A-67C79965132A}" destId="{90B1918A-CF69-48DA-B00D-048A5AA8F888}" srcOrd="0" destOrd="0" presId="urn:microsoft.com/office/officeart/2005/8/layout/balance1"/>
    <dgm:cxn modelId="{C06B683E-E653-4915-B9B1-3714A4646C29}" type="presParOf" srcId="{88C692F5-B545-45F2-9CC8-3D4B9DF1F207}" destId="{B9F3C3FA-4D0D-4DD0-A142-9931808FDF97}" srcOrd="2" destOrd="0" presId="urn:microsoft.com/office/officeart/2005/8/layout/balance1"/>
    <dgm:cxn modelId="{55362F01-C2C9-49C7-80CD-3CC36701DF9F}" type="presParOf" srcId="{B9F3C3FA-4D0D-4DD0-A142-9931808FDF97}" destId="{4D0ECE5D-459A-4A9D-A7CC-E162B4674AF1}" srcOrd="0" destOrd="2" presId="urn:microsoft.com/office/officeart/2005/8/layout/balance1"/>
    <dgm:cxn modelId="{5338219B-5D7C-4E8B-A9F6-17D037C712EA}" type="presParOf" srcId="{B9F3C3FA-4D0D-4DD0-A142-9931808FDF97}" destId="{46B62500-BDDA-4FE3-A5CA-18280B14D8BF}" srcOrd="1" destOrd="2" presId="urn:microsoft.com/office/officeart/2005/8/layout/balance1"/>
    <dgm:cxn modelId="{F0216F73-1C10-4BB8-888E-4E71A2E67629}" type="presParOf" srcId="{B9F3C3FA-4D0D-4DD0-A142-9931808FDF97}" destId="{AF6E6F80-95CA-4A14-AFBB-6349F452736D}" srcOrd="2" destOrd="2" presId="urn:microsoft.com/office/officeart/2005/8/layout/balance1"/>
    <dgm:cxn modelId="{03FAFB0B-4502-49AB-BEB9-71BCE82EE580}" type="presParOf" srcId="{B9F3C3FA-4D0D-4DD0-A142-9931808FDF97}" destId="{30CFEF1D-8A72-4BAA-B41F-9BB712E59BBA}" srcOrd="3" destOrd="2" presId="urn:microsoft.com/office/officeart/2005/8/layout/balance1"/>
    <dgm:cxn modelId="{91A054FE-1AF6-4B29-B4E2-E66FA9AF88C9}" type="presOf" srcId="{DB2EF5BD-12CD-4AF1-8803-AA1184D5AA86}" destId="{30CFEF1D-8A72-4BAA-B41F-9BB712E59BBA}" srcOrd="0" destOrd="0" presId="urn:microsoft.com/office/officeart/2005/8/layout/balance1"/>
    <dgm:cxn modelId="{F535B0D0-7746-45C6-AF2E-DC9F4E2A007C}" type="presParOf" srcId="{B9F3C3FA-4D0D-4DD0-A142-9931808FDF97}" destId="{96A97E60-0FE7-423E-A836-6A56FF1665E5}" srcOrd="4" destOrd="2" presId="urn:microsoft.com/office/officeart/2005/8/layout/balance1"/>
    <dgm:cxn modelId="{F0F90DAF-739C-4AD1-A3FD-AB3D5CA9720D}" type="presOf" srcId="{AC00300A-ED97-4D22-B149-F019F21FE8A9}" destId="{96A97E60-0FE7-423E-A836-6A56FF1665E5}" srcOrd="0" destOrd="0" presId="urn:microsoft.com/office/officeart/2005/8/layout/balance1"/>
    <dgm:cxn modelId="{AB86F825-D354-4935-B6E4-2956F20FBADA}" type="presParOf" srcId="{B9F3C3FA-4D0D-4DD0-A142-9931808FDF97}" destId="{BD44B2DC-01B1-4290-B82A-106D4AF4DB42}" srcOrd="5" destOrd="2" presId="urn:microsoft.com/office/officeart/2005/8/layout/balance1"/>
    <dgm:cxn modelId="{2C16DC3B-F912-4C17-AB61-91271D5BC60A}" type="presOf" srcId="{D8359313-5922-41C1-98A8-95A5422332A8}" destId="{BD44B2DC-01B1-4290-B82A-106D4AF4DB42}" srcOrd="0" destOrd="0" presId="urn:microsoft.com/office/officeart/2005/8/layout/balance1"/>
    <dgm:cxn modelId="{B5139ACF-8BF3-4CE4-84C6-CA5824B7EC05}" type="presParOf" srcId="{B9F3C3FA-4D0D-4DD0-A142-9931808FDF97}" destId="{196AF648-F0D0-4016-95A4-167F154A34FF}" srcOrd="6" destOrd="2" presId="urn:microsoft.com/office/officeart/2005/8/layout/balance1"/>
    <dgm:cxn modelId="{C0A970C7-17A7-49FE-91F3-B3A4F8619CA2}" type="presOf" srcId="{99C44414-5F0F-4E09-9148-BFFCEB31FA89}" destId="{196AF648-F0D0-4016-95A4-167F154A34FF}" srcOrd="0" destOrd="0" presId="urn:microsoft.com/office/officeart/2005/8/layout/balance1"/>
    <dgm:cxn modelId="{DC665332-781D-4D70-BB59-B66F971D1079}" type="presParOf" srcId="{B9F3C3FA-4D0D-4DD0-A142-9931808FDF97}" destId="{D3BB33E7-6FE4-48AD-8889-C9CCC22F2D61}" srcOrd="7" destOrd="2" presId="urn:microsoft.com/office/officeart/2005/8/layout/balance1"/>
    <dgm:cxn modelId="{9C0B4D6E-BE6C-47DA-B141-E775DDAE5AF1}" type="presOf" srcId="{AFE5E006-C938-42A4-9839-A5DEA84E62E5}" destId="{D3BB33E7-6FE4-48AD-8889-C9CCC22F2D61}" srcOrd="0" destOrd="0" presId="urn:microsoft.com/office/officeart/2005/8/layout/balance1"/>
    <dgm:cxn modelId="{0DF79A0A-222F-4D5A-9E34-FBB15BE95067}" type="presParOf" srcId="{B9F3C3FA-4D0D-4DD0-A142-9931808FDF97}" destId="{B0B8E976-63AF-4B5C-80B0-F18689617151}" srcOrd="8" destOrd="2" presId="urn:microsoft.com/office/officeart/2005/8/layout/balance1"/>
    <dgm:cxn modelId="{968DA925-7BD1-41E5-8F71-DB0267D59FAE}" type="presOf" srcId="{ECCDB7EC-AE2E-4EC0-B96A-2897CF2E850E}" destId="{B0B8E976-63AF-4B5C-80B0-F18689617151}" srcOrd="0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7127855" cy="9367520"/>
        <a:chOff x="0" y="0"/>
        <a:chExt cx="17127855" cy="9367520"/>
      </a:xfrm>
    </dsp:grpSpPr>
    <dsp:sp modelId="{70BF45C1-8091-454A-8203-C06A7B7590F9}">
      <dsp:nvSpPr>
        <dsp:cNvPr id="3" name="Rounded Rectangle 2"/>
        <dsp:cNvSpPr/>
      </dsp:nvSpPr>
      <dsp:spPr bwMode="white">
        <a:xfrm>
          <a:off x="7301307" y="0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0"/>
            <a:satOff val="0"/>
            <a:lumOff val="0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ctr">
            <a:defRPr sz="27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ym typeface="+mn-ea"/>
            </a:rPr>
            <a:t>Distinguish Humans from Bots</a:t>
          </a:r>
          <a:endParaRPr lang="en-US" b="1"/>
        </a:p>
      </dsp:txBody>
      <dsp:txXfrm>
        <a:off x="7301307" y="0"/>
        <a:ext cx="2525241" cy="1641406"/>
      </dsp:txXfrm>
    </dsp:sp>
    <dsp:sp modelId="{FACB0322-C0E5-47B2-A30E-4E65DACE54AB}">
      <dsp:nvSpPr>
        <dsp:cNvPr id="4" name="Arc 3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13541365"/>
            <a:gd name="adj2" fmla="val 15040064"/>
          </a:avLst>
        </a:prstGeom>
      </dsp:spPr>
      <dsp:style>
        <a:lnRef idx="1">
          <a:schemeClr val="accent3">
            <a:hueOff val="0"/>
            <a:satOff val="0"/>
            <a:lumOff val="0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  <dsp:sp modelId="{5B56F173-CF60-49FA-B101-E6B505C28F2C}">
      <dsp:nvSpPr>
        <dsp:cNvPr id="5" name="Rounded Rectangle 4"/>
        <dsp:cNvSpPr/>
      </dsp:nvSpPr>
      <dsp:spPr bwMode="white">
        <a:xfrm>
          <a:off x="3955802" y="1931528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2256000"/>
            <a:satOff val="-3372"/>
            <a:lumOff val="-548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ctr">
            <a:defRPr sz="27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olidFill>
                <a:schemeClr val="bg1"/>
              </a:solidFill>
              <a:sym typeface="+mn-ea"/>
            </a:rPr>
            <a:t>A</a:t>
          </a:r>
          <a:r>
            <a:rPr lang="en-US" b="1">
              <a:solidFill>
                <a:schemeClr val="bg1"/>
              </a:solidFill>
              <a:sym typeface="+mn-ea"/>
            </a:rPr>
            <a:t>ssist Accessibility</a:t>
          </a:r>
          <a:endParaRPr lang="en-US" b="1">
            <a:solidFill>
              <a:schemeClr val="bg1"/>
            </a:solidFill>
            <a:sym typeface="+mn-ea"/>
          </a:endParaRPr>
        </a:p>
      </dsp:txBody>
      <dsp:txXfrm>
        <a:off x="3955802" y="1931528"/>
        <a:ext cx="2525241" cy="1641406"/>
      </dsp:txXfrm>
    </dsp:sp>
    <dsp:sp modelId="{890F09E1-A5FD-4242-968C-AD8148ADBA80}">
      <dsp:nvSpPr>
        <dsp:cNvPr id="6" name="Arc 5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9817370"/>
            <a:gd name="adj2" fmla="val 11782629"/>
          </a:avLst>
        </a:prstGeom>
      </dsp:spPr>
      <dsp:style>
        <a:lnRef idx="1">
          <a:schemeClr val="accent3">
            <a:hueOff val="2256000"/>
            <a:satOff val="-3372"/>
            <a:lumOff val="-548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  <dsp:sp modelId="{F4F0857E-A2A2-4C44-8D9E-738F53CA34B0}">
      <dsp:nvSpPr>
        <dsp:cNvPr id="7" name="Rounded Rectangle 6"/>
        <dsp:cNvSpPr/>
      </dsp:nvSpPr>
      <dsp:spPr bwMode="white">
        <a:xfrm>
          <a:off x="3955802" y="5794585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4512000"/>
            <a:satOff val="-6744"/>
            <a:lumOff val="-1097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ctr">
            <a:defRPr sz="27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P</a:t>
          </a:r>
          <a:r>
            <a:rPr lang="en-US" b="1">
              <a:sym typeface="+mn-ea"/>
            </a:rPr>
            <a:t>rotect User Accounts</a:t>
          </a:r>
          <a:endParaRPr lang="en-US" b="1"/>
        </a:p>
      </dsp:txBody>
      <dsp:txXfrm>
        <a:off x="3955802" y="5794585"/>
        <a:ext cx="2525241" cy="1641406"/>
      </dsp:txXfrm>
    </dsp:sp>
    <dsp:sp modelId="{947E10C1-872E-48ED-A8EA-CDF548C9E170}">
      <dsp:nvSpPr>
        <dsp:cNvPr id="8" name="Arc 7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6559935"/>
            <a:gd name="adj2" fmla="val 8058634"/>
          </a:avLst>
        </a:prstGeom>
      </dsp:spPr>
      <dsp:style>
        <a:lnRef idx="1">
          <a:schemeClr val="accent3">
            <a:hueOff val="4512000"/>
            <a:satOff val="-6744"/>
            <a:lumOff val="-1097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  <dsp:sp modelId="{9B1E3B87-CFEF-48C3-B3ED-22B7722DA4B2}">
      <dsp:nvSpPr>
        <dsp:cNvPr id="9" name="Rounded Rectangle 8"/>
        <dsp:cNvSpPr/>
      </dsp:nvSpPr>
      <dsp:spPr bwMode="white">
        <a:xfrm>
          <a:off x="7301307" y="7726114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6768000"/>
            <a:satOff val="-10117"/>
            <a:lumOff val="-1646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ctr">
            <a:defRPr sz="27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ym typeface="+mn-ea"/>
            </a:rPr>
            <a:t>Preserve Website Performance</a:t>
          </a:r>
          <a:endParaRPr lang="en-US"/>
        </a:p>
      </dsp:txBody>
      <dsp:txXfrm>
        <a:off x="7301307" y="7726114"/>
        <a:ext cx="2525241" cy="1641406"/>
      </dsp:txXfrm>
    </dsp:sp>
    <dsp:sp modelId="{D354920F-3C18-4773-98FE-F5105B0C4655}">
      <dsp:nvSpPr>
        <dsp:cNvPr id="10" name="Arc 9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2741365"/>
            <a:gd name="adj2" fmla="val 4240064"/>
          </a:avLst>
        </a:prstGeom>
      </dsp:spPr>
      <dsp:style>
        <a:lnRef idx="1">
          <a:schemeClr val="accent3">
            <a:hueOff val="6768000"/>
            <a:satOff val="-10117"/>
            <a:lumOff val="-1646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  <dsp:sp modelId="{6C78E9B1-F811-43C8-A652-52095B02A6ED}">
      <dsp:nvSpPr>
        <dsp:cNvPr id="11" name="Rounded Rectangle 10"/>
        <dsp:cNvSpPr/>
      </dsp:nvSpPr>
      <dsp:spPr bwMode="white">
        <a:xfrm>
          <a:off x="10646813" y="5794585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9024000"/>
            <a:satOff val="-13489"/>
            <a:lumOff val="-2195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ctr">
            <a:defRPr sz="27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E</a:t>
          </a:r>
          <a:r>
            <a:rPr lang="en-US" b="1">
              <a:sym typeface="+mn-ea"/>
            </a:rPr>
            <a:t>nhance Data Integrity</a:t>
          </a:r>
          <a:endParaRPr lang="en-US" b="1"/>
        </a:p>
      </dsp:txBody>
      <dsp:txXfrm>
        <a:off x="10646813" y="5794585"/>
        <a:ext cx="2525241" cy="1641406"/>
      </dsp:txXfrm>
    </dsp:sp>
    <dsp:sp modelId="{6268A9E5-2AB7-43F5-A41A-0028F8C76D81}">
      <dsp:nvSpPr>
        <dsp:cNvPr id="12" name="Arc 11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20617370"/>
            <a:gd name="adj2" fmla="val 982629"/>
          </a:avLst>
        </a:prstGeom>
      </dsp:spPr>
      <dsp:style>
        <a:lnRef idx="1">
          <a:schemeClr val="accent3">
            <a:hueOff val="9024000"/>
            <a:satOff val="-13489"/>
            <a:lumOff val="-2195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  <dsp:sp modelId="{4A533BBB-6BEA-429E-8541-03477BCE8622}">
      <dsp:nvSpPr>
        <dsp:cNvPr id="13" name="Rounded Rectangle 12"/>
        <dsp:cNvSpPr/>
      </dsp:nvSpPr>
      <dsp:spPr bwMode="white">
        <a:xfrm>
          <a:off x="10646813" y="1931528"/>
          <a:ext cx="2525241" cy="1641406"/>
        </a:xfrm>
        <a:prstGeom prst="roundRect">
          <a:avLst/>
        </a:prstGeom>
      </dsp:spPr>
      <dsp:style>
        <a:lnRef idx="3">
          <a:schemeClr val="lt1"/>
        </a:lnRef>
        <a:fillRef idx="1">
          <a:schemeClr val="accent3">
            <a:hueOff val="11280000"/>
            <a:satOff val="-16862"/>
            <a:lumOff val="-2744"/>
            <a:alpha val="100000"/>
          </a:schemeClr>
        </a:fillRef>
        <a:effectRef idx="1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t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b="1">
              <a:sym typeface="+mn-ea"/>
            </a:rPr>
            <a:t>Prevent Automated Attacks</a:t>
          </a:r>
          <a:endParaRPr lang="en-US" sz="2200"/>
        </a:p>
        <a:p>
          <a:pPr marL="171450" lvl="1" indent="-171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altLang="en-US" sz="1700"/>
        </a:p>
      </dsp:txBody>
      <dsp:txXfrm>
        <a:off x="10646813" y="1931528"/>
        <a:ext cx="2525241" cy="1641406"/>
      </dsp:txXfrm>
    </dsp:sp>
    <dsp:sp modelId="{80375E59-737B-41DF-B3C9-E8361D136FF9}">
      <dsp:nvSpPr>
        <dsp:cNvPr id="14" name="Arc 13"/>
        <dsp:cNvSpPr/>
      </dsp:nvSpPr>
      <dsp:spPr bwMode="white">
        <a:xfrm>
          <a:off x="4700871" y="820703"/>
          <a:ext cx="7726114" cy="7726114"/>
        </a:xfrm>
        <a:prstGeom prst="arc">
          <a:avLst>
            <a:gd name="adj1" fmla="val 17359935"/>
            <a:gd name="adj2" fmla="val 18858634"/>
          </a:avLst>
        </a:prstGeom>
      </dsp:spPr>
      <dsp:style>
        <a:lnRef idx="1">
          <a:schemeClr val="accent3">
            <a:hueOff val="11280000"/>
            <a:satOff val="-16862"/>
            <a:lumOff val="-2744"/>
            <a:alpha val="100000"/>
          </a:schemeClr>
        </a:lnRef>
        <a:fillRef idx="0">
          <a:scrgbClr r="0" g="0" b="0"/>
        </a:fillRef>
        <a:effectRef idx="0">
          <a:scrgbClr r="0" g="0" b="0"/>
        </a:effectRef>
        <a:fontRef idx="minor"/>
      </dsp:style>
      <dsp:txXfrm>
        <a:off x="4700871" y="820703"/>
        <a:ext cx="7726114" cy="77261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6259810" cy="7877175"/>
        <a:chOff x="0" y="0"/>
        <a:chExt cx="16259810" cy="7877175"/>
      </a:xfrm>
    </dsp:grpSpPr>
    <dsp:sp modelId="{08AB63ED-303C-4535-83BE-CFA56B755A49}">
      <dsp:nvSpPr>
        <dsp:cNvPr id="3" name="Rounded Rectangle 2"/>
        <dsp:cNvSpPr/>
      </dsp:nvSpPr>
      <dsp:spPr bwMode="white">
        <a:xfrm>
          <a:off x="6833929" y="0"/>
          <a:ext cx="2591953" cy="129597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1920" tIns="121920" rIns="121920" bIns="12192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b="1">
              <a:sym typeface="+mn-ea"/>
            </a:rPr>
            <a:t>User Authentication</a:t>
          </a:r>
          <a:endParaRPr lang="en-US" sz="3200" b="1">
            <a:sym typeface="+mn-ea"/>
          </a:endParaRPr>
        </a:p>
      </dsp:txBody>
      <dsp:txXfrm>
        <a:off x="6833929" y="0"/>
        <a:ext cx="2591953" cy="1295976"/>
      </dsp:txXfrm>
    </dsp:sp>
    <dsp:sp modelId="{97F39950-454C-43F9-9796-3DBC01350EA2}">
      <dsp:nvSpPr>
        <dsp:cNvPr id="4" name="Left-Right Arrow 3"/>
        <dsp:cNvSpPr/>
      </dsp:nvSpPr>
      <dsp:spPr bwMode="white">
        <a:xfrm rot="2159999">
          <a:off x="9185968" y="1678089"/>
          <a:ext cx="1347815" cy="453592"/>
        </a:xfrm>
        <a:prstGeom prst="leftRightArrow">
          <a:avLst>
            <a:gd name="adj1" fmla="val 60000"/>
            <a:gd name="adj2" fmla="val 50000"/>
          </a:avLst>
        </a:prstGeom>
      </dsp:spPr>
      <dsp:style>
        <a:lnRef idx="0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2159999">
        <a:off x="9185968" y="1678089"/>
        <a:ext cx="1347815" cy="453592"/>
      </dsp:txXfrm>
    </dsp:sp>
    <dsp:sp modelId="{2DF438DA-8E8E-44C3-BB39-0F56D783BF63}">
      <dsp:nvSpPr>
        <dsp:cNvPr id="5" name="Rounded Rectangle 4"/>
        <dsp:cNvSpPr/>
      </dsp:nvSpPr>
      <dsp:spPr bwMode="white">
        <a:xfrm>
          <a:off x="10293869" y="2513794"/>
          <a:ext cx="2591953" cy="129597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5">
            <a:hueOff val="-2475000"/>
            <a:satOff val="10000"/>
            <a:lumOff val="215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1920" tIns="121920" rIns="121920" bIns="12192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b="1">
              <a:sym typeface="+mn-ea"/>
            </a:rPr>
            <a:t>F</a:t>
          </a:r>
          <a:r>
            <a:rPr lang="en-US" sz="3200" b="1">
              <a:sym typeface="+mn-ea"/>
            </a:rPr>
            <a:t>orm Submission</a:t>
          </a:r>
          <a:endParaRPr lang="en-US" sz="3200" b="1">
            <a:sym typeface="+mn-ea"/>
          </a:endParaRPr>
        </a:p>
      </dsp:txBody>
      <dsp:txXfrm>
        <a:off x="10293869" y="2513794"/>
        <a:ext cx="2591953" cy="1295976"/>
      </dsp:txXfrm>
    </dsp:sp>
    <dsp:sp modelId="{6EE64926-A114-400D-9CB5-36FEDB641FF8}">
      <dsp:nvSpPr>
        <dsp:cNvPr id="6" name="Left-Right Arrow 5"/>
        <dsp:cNvSpPr/>
      </dsp:nvSpPr>
      <dsp:spPr bwMode="white">
        <a:xfrm rot="6480000">
          <a:off x="10255148" y="4968689"/>
          <a:ext cx="1347815" cy="453592"/>
        </a:xfrm>
        <a:prstGeom prst="leftRightArrow">
          <a:avLst>
            <a:gd name="adj1" fmla="val 60000"/>
            <a:gd name="adj2" fmla="val 50000"/>
          </a:avLst>
        </a:prstGeom>
      </dsp:spPr>
      <dsp:style>
        <a:lnRef idx="0">
          <a:schemeClr val="lt1"/>
        </a:lnRef>
        <a:fillRef idx="1">
          <a:schemeClr val="accent5">
            <a:hueOff val="-2475000"/>
            <a:satOff val="10000"/>
            <a:lumOff val="215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0" tIns="0" rIns="0" bIns="0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</a:p>
      </dsp:txBody>
      <dsp:txXfrm rot="6480000">
        <a:off x="10255148" y="4968689"/>
        <a:ext cx="1347815" cy="453592"/>
      </dsp:txXfrm>
    </dsp:sp>
    <dsp:sp modelId="{4585C1F9-E2D1-4A3E-884C-5E0BC922AC95}">
      <dsp:nvSpPr>
        <dsp:cNvPr id="7" name="Rounded Rectangle 6"/>
        <dsp:cNvSpPr/>
      </dsp:nvSpPr>
      <dsp:spPr bwMode="white">
        <a:xfrm>
          <a:off x="8972290" y="6581199"/>
          <a:ext cx="2591953" cy="129597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5">
            <a:hueOff val="-4950000"/>
            <a:satOff val="20000"/>
            <a:lumOff val="431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7160" tIns="137160" rIns="137160" bIns="1371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600" b="1">
              <a:sym typeface="+mn-ea"/>
            </a:rPr>
            <a:t>C</a:t>
          </a:r>
          <a:r>
            <a:rPr lang="en-US" sz="3600" b="1">
              <a:sym typeface="+mn-ea"/>
            </a:rPr>
            <a:t>omment Sections</a:t>
          </a:r>
          <a:endParaRPr lang="en-US" sz="3600" b="1">
            <a:sym typeface="+mn-ea"/>
          </a:endParaRPr>
        </a:p>
      </dsp:txBody>
      <dsp:txXfrm>
        <a:off x="8972290" y="6581199"/>
        <a:ext cx="2591953" cy="1295976"/>
      </dsp:txXfrm>
    </dsp:sp>
    <dsp:sp modelId="{EB537204-4FF0-4DF2-827E-A16CEDDF7E0C}">
      <dsp:nvSpPr>
        <dsp:cNvPr id="8" name="Left-Right Arrow 7"/>
        <dsp:cNvSpPr/>
      </dsp:nvSpPr>
      <dsp:spPr bwMode="white">
        <a:xfrm rot="10800000">
          <a:off x="7455997" y="7002391"/>
          <a:ext cx="1347815" cy="453592"/>
        </a:xfrm>
        <a:prstGeom prst="leftRightArrow">
          <a:avLst>
            <a:gd name="adj1" fmla="val 60000"/>
            <a:gd name="adj2" fmla="val 50000"/>
          </a:avLst>
        </a:prstGeom>
      </dsp:spPr>
      <dsp:style>
        <a:lnRef idx="0">
          <a:schemeClr val="lt1"/>
        </a:lnRef>
        <a:fillRef idx="1">
          <a:schemeClr val="accent5">
            <a:hueOff val="-4950000"/>
            <a:satOff val="20000"/>
            <a:lumOff val="431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0" tIns="0" rIns="0" bIns="0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</a:p>
      </dsp:txBody>
      <dsp:txXfrm rot="10800000">
        <a:off x="7455997" y="7002391"/>
        <a:ext cx="1347815" cy="453592"/>
      </dsp:txXfrm>
    </dsp:sp>
    <dsp:sp modelId="{54F1E4FC-40C7-436A-952E-A33C90D6EA21}">
      <dsp:nvSpPr>
        <dsp:cNvPr id="9" name="Rounded Rectangle 8"/>
        <dsp:cNvSpPr/>
      </dsp:nvSpPr>
      <dsp:spPr bwMode="white">
        <a:xfrm>
          <a:off x="4695568" y="6581199"/>
          <a:ext cx="2591953" cy="129597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5">
            <a:hueOff val="-7425000"/>
            <a:satOff val="30000"/>
            <a:lumOff val="647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7160" tIns="137160" rIns="137160" bIns="1371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600" b="1">
              <a:sym typeface="+mn-ea"/>
            </a:rPr>
            <a:t>Account Recovery</a:t>
          </a:r>
          <a:endParaRPr lang="en-US" sz="3600" b="1">
            <a:sym typeface="+mn-ea"/>
          </a:endParaRPr>
        </a:p>
      </dsp:txBody>
      <dsp:txXfrm>
        <a:off x="4695568" y="6581199"/>
        <a:ext cx="2591953" cy="1295976"/>
      </dsp:txXfrm>
    </dsp:sp>
    <dsp:sp modelId="{E068CDE7-4F94-46CD-9906-0B60DF0B6ACB}">
      <dsp:nvSpPr>
        <dsp:cNvPr id="10" name="Left-Right Arrow 9"/>
        <dsp:cNvSpPr/>
      </dsp:nvSpPr>
      <dsp:spPr bwMode="white">
        <a:xfrm rot="15120000">
          <a:off x="4656846" y="4968689"/>
          <a:ext cx="1347815" cy="453592"/>
        </a:xfrm>
        <a:prstGeom prst="leftRightArrow">
          <a:avLst>
            <a:gd name="adj1" fmla="val 60000"/>
            <a:gd name="adj2" fmla="val 50000"/>
          </a:avLst>
        </a:prstGeom>
      </dsp:spPr>
      <dsp:style>
        <a:lnRef idx="0">
          <a:schemeClr val="lt1"/>
        </a:lnRef>
        <a:fillRef idx="1">
          <a:schemeClr val="accent5">
            <a:hueOff val="-7425000"/>
            <a:satOff val="30000"/>
            <a:lumOff val="647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0" tIns="0" rIns="0" bIns="0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5120000">
        <a:off x="4656846" y="4968689"/>
        <a:ext cx="1347815" cy="453592"/>
      </dsp:txXfrm>
    </dsp:sp>
    <dsp:sp modelId="{16E6D73D-0C2D-4F2E-8F54-ED0B6238B1DF}">
      <dsp:nvSpPr>
        <dsp:cNvPr id="11" name="Rounded Rectangle 10"/>
        <dsp:cNvSpPr/>
      </dsp:nvSpPr>
      <dsp:spPr bwMode="white">
        <a:xfrm>
          <a:off x="3373988" y="2513794"/>
          <a:ext cx="2591953" cy="129597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5">
            <a:hueOff val="-9900000"/>
            <a:satOff val="40000"/>
            <a:lumOff val="862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b="1">
              <a:sym typeface="+mn-ea"/>
            </a:rPr>
            <a:t>Protection against Brute-Force Attacks</a:t>
          </a:r>
          <a:endParaRPr lang="en-US" sz="2800" b="1">
            <a:sym typeface="+mn-ea"/>
          </a:endParaRPr>
        </a:p>
      </dsp:txBody>
      <dsp:txXfrm>
        <a:off x="3373988" y="2513794"/>
        <a:ext cx="2591953" cy="1295976"/>
      </dsp:txXfrm>
    </dsp:sp>
    <dsp:sp modelId="{0E1DC624-06E4-4837-AFAE-09183CBBBDF0}">
      <dsp:nvSpPr>
        <dsp:cNvPr id="12" name="Left-Right Arrow 11"/>
        <dsp:cNvSpPr/>
      </dsp:nvSpPr>
      <dsp:spPr bwMode="white">
        <a:xfrm rot="-2159999">
          <a:off x="5726027" y="1678089"/>
          <a:ext cx="1347815" cy="453592"/>
        </a:xfrm>
        <a:prstGeom prst="leftRightArrow">
          <a:avLst>
            <a:gd name="adj1" fmla="val 60000"/>
            <a:gd name="adj2" fmla="val 50000"/>
          </a:avLst>
        </a:prstGeom>
      </dsp:spPr>
      <dsp:style>
        <a:lnRef idx="0">
          <a:schemeClr val="lt1"/>
        </a:lnRef>
        <a:fillRef idx="1">
          <a:schemeClr val="accent5">
            <a:hueOff val="-9900000"/>
            <a:satOff val="40000"/>
            <a:lumOff val="862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-2159999">
        <a:off x="5726027" y="1678089"/>
        <a:ext cx="1347815" cy="4535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552180" cy="8552180"/>
        <a:chOff x="0" y="0"/>
        <a:chExt cx="8552180" cy="8552180"/>
      </a:xfrm>
    </dsp:grpSpPr>
    <dsp:sp modelId="{BCA10F31-5D21-4CB8-A31F-BEAD9E01EF12}">
      <dsp:nvSpPr>
        <dsp:cNvPr id="3" name="Rounded Rectangle 2"/>
        <dsp:cNvSpPr/>
      </dsp:nvSpPr>
      <dsp:spPr bwMode="white">
        <a:xfrm>
          <a:off x="3504616" y="0"/>
          <a:ext cx="3078785" cy="1710436"/>
        </a:xfrm>
        <a:prstGeom prst="roundRect">
          <a:avLst>
            <a:gd name="adj" fmla="val 10000"/>
          </a:avLst>
        </a:prstGeom>
      </dsp:spPr>
      <dsp:style>
        <a:lnRef idx="2">
          <a:schemeClr val="accent2">
            <a:tint val="40000"/>
            <a:alpha val="90000"/>
          </a:schemeClr>
        </a:lnRef>
        <a:fillRef idx="1">
          <a:schemeClr val="accent2">
            <a:tint val="40000"/>
            <a:alpha val="90000"/>
          </a:schemeClr>
        </a:fillRef>
        <a:effectRef idx="0">
          <a:scrgbClr r="0" g="0" b="0"/>
        </a:effectRef>
        <a:fontRef idx="minor"/>
      </dsp:style>
      <dsp:txBody>
        <a:bodyPr vert="horz" wrap="square" lIns="247650" tIns="247650" rIns="247650" bIns="24765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charset="0"/>
              <a:cs typeface="Times New Roman" panose="02020603050405020304" charset="0"/>
            </a:rPr>
            <a:t>Cons</a:t>
          </a:r>
          <a:endParaRPr lang="en-US">
            <a:solidFill>
              <a:schemeClr val="dk1"/>
            </a:solidFill>
            <a:latin typeface="Times New Roman" panose="02020603050405020304" charset="0"/>
            <a:cs typeface="Times New Roman" panose="02020603050405020304" charset="0"/>
          </a:endParaRPr>
        </a:p>
      </dsp:txBody>
      <dsp:txXfrm>
        <a:off x="3504616" y="0"/>
        <a:ext cx="3078785" cy="1710436"/>
      </dsp:txXfrm>
    </dsp:sp>
    <dsp:sp modelId="{90B1918A-CF69-48DA-B00D-048A5AA8F888}">
      <dsp:nvSpPr>
        <dsp:cNvPr id="4" name="Rounded Rectangle 3"/>
        <dsp:cNvSpPr/>
      </dsp:nvSpPr>
      <dsp:spPr bwMode="white">
        <a:xfrm>
          <a:off x="7951749" y="0"/>
          <a:ext cx="3078785" cy="1710436"/>
        </a:xfrm>
        <a:prstGeom prst="roundRect">
          <a:avLst>
            <a:gd name="adj" fmla="val 10000"/>
          </a:avLst>
        </a:prstGeom>
      </dsp:spPr>
      <dsp:style>
        <a:lnRef idx="2">
          <a:schemeClr val="accent3">
            <a:tint val="40000"/>
            <a:alpha val="90000"/>
          </a:schemeClr>
        </a:lnRef>
        <a:fillRef idx="1">
          <a:schemeClr val="accent3">
            <a:tint val="40000"/>
            <a:alpha val="90000"/>
          </a:schemeClr>
        </a:fillRef>
        <a:effectRef idx="0">
          <a:scrgbClr r="0" g="0" b="0"/>
        </a:effectRef>
        <a:fontRef idx="minor"/>
      </dsp:style>
      <dsp:txBody>
        <a:bodyPr vert="horz" wrap="square" lIns="247650" tIns="247650" rIns="247650" bIns="24765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dk1"/>
              </a:solidFill>
              <a:latin typeface="Times New Roman" panose="02020603050405020304" charset="0"/>
              <a:cs typeface="Times New Roman" panose="02020603050405020304" charset="0"/>
            </a:rPr>
            <a:t>Pros</a:t>
          </a:r>
          <a:endParaRPr lang="en-US">
            <a:solidFill>
              <a:schemeClr val="dk1"/>
            </a:solidFill>
            <a:latin typeface="Times New Roman" panose="02020603050405020304" charset="0"/>
            <a:cs typeface="Times New Roman" panose="02020603050405020304" charset="0"/>
          </a:endParaRPr>
        </a:p>
      </dsp:txBody>
      <dsp:txXfrm>
        <a:off x="7951749" y="0"/>
        <a:ext cx="3078785" cy="1710436"/>
      </dsp:txXfrm>
    </dsp:sp>
    <dsp:sp modelId="{46B62500-BDDA-4FE3-A5CA-18280B14D8BF}">
      <dsp:nvSpPr>
        <dsp:cNvPr id="5" name="Isosceles Triangle 4"/>
        <dsp:cNvSpPr/>
      </dsp:nvSpPr>
      <dsp:spPr bwMode="white">
        <a:xfrm>
          <a:off x="6626162" y="7269353"/>
          <a:ext cx="1282827" cy="1282827"/>
        </a:xfrm>
        <a:prstGeom prst="triangle">
          <a:avLst/>
        </a:prstGeom>
      </dsp:spPr>
      <dsp:style>
        <a:lnRef idx="2">
          <a:schemeClr val="accent4">
            <a:tint val="40000"/>
            <a:alpha val="90000"/>
          </a:schemeClr>
        </a:lnRef>
        <a:fillRef idx="1">
          <a:schemeClr val="accent4">
            <a:tint val="40000"/>
            <a:alpha val="90000"/>
          </a:schemeClr>
        </a:fillRef>
        <a:effectRef idx="0">
          <a:scrgbClr r="0" g="0" b="0"/>
        </a:effectRef>
        <a:fontRef idx="minor"/>
      </dsp:style>
      <dsp:txXfrm>
        <a:off x="6626162" y="7269353"/>
        <a:ext cx="1282827" cy="1282827"/>
      </dsp:txXfrm>
    </dsp:sp>
    <dsp:sp modelId="{AF6E6F80-95CA-4A14-AFBB-6349F452736D}">
      <dsp:nvSpPr>
        <dsp:cNvPr id="6" name="Rectangles 5"/>
        <dsp:cNvSpPr/>
      </dsp:nvSpPr>
      <dsp:spPr bwMode="white">
        <a:xfrm rot="240000">
          <a:off x="3417919" y="6719647"/>
          <a:ext cx="7699313" cy="538388"/>
        </a:xfrm>
        <a:prstGeom prst="rect">
          <a:avLst/>
        </a:prstGeom>
      </dsp:spPr>
      <dsp:style>
        <a:lnRef idx="2">
          <a:schemeClr val="accent5">
            <a:tint val="40000"/>
            <a:alpha val="90000"/>
          </a:schemeClr>
        </a:lnRef>
        <a:fillRef idx="1">
          <a:schemeClr val="accent5">
            <a:tint val="40000"/>
            <a:alpha val="90000"/>
          </a:schemeClr>
        </a:fillRef>
        <a:effectRef idx="0">
          <a:scrgbClr r="0" g="0" b="0"/>
        </a:effectRef>
        <a:fontRef idx="minor"/>
      </dsp:style>
      <dsp:txXfrm rot="240000">
        <a:off x="3417919" y="6719647"/>
        <a:ext cx="7699313" cy="538388"/>
      </dsp:txXfrm>
    </dsp:sp>
    <dsp:sp modelId="{30CFEF1D-8A72-4BAA-B41F-9BB712E59BBA}">
      <dsp:nvSpPr>
        <dsp:cNvPr id="7" name="Rounded Rectangle 6"/>
        <dsp:cNvSpPr/>
      </dsp:nvSpPr>
      <dsp:spPr bwMode="white">
        <a:xfrm rot="240000">
          <a:off x="8048971" y="5749720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3820" tIns="83820" rIns="83820" bIns="8382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Reduces spam and viruses.</a:t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8048971" y="5749720"/>
        <a:ext cx="3055384" cy="1055160"/>
      </dsp:txXfrm>
    </dsp:sp>
    <dsp:sp modelId="{96A97E60-0FE7-423E-A836-6A56FF1665E5}">
      <dsp:nvSpPr>
        <dsp:cNvPr id="8" name="Rounded Rectangle 7"/>
        <dsp:cNvSpPr/>
      </dsp:nvSpPr>
      <dsp:spPr bwMode="white">
        <a:xfrm rot="240000">
          <a:off x="8134493" y="4620832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3820" tIns="83820" rIns="83820" bIns="8382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>
              <a:latin typeface="Times New Roman" panose="02020603050405020304" charset="0"/>
              <a:cs typeface="Times New Roman" panose="02020603050405020304" charset="0"/>
            </a:rPr>
            <a:t>Makes online shopping safer.</a:t>
          </a:r>
          <a:endParaRPr altLang="en-US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8134493" y="4620832"/>
        <a:ext cx="3055384" cy="1055160"/>
      </dsp:txXfrm>
    </dsp:sp>
    <dsp:sp modelId="{BD44B2DC-01B1-4290-B82A-106D4AF4DB42}">
      <dsp:nvSpPr>
        <dsp:cNvPr id="9" name="Rounded Rectangle 8"/>
        <dsp:cNvSpPr/>
      </dsp:nvSpPr>
      <dsp:spPr bwMode="white">
        <a:xfrm rot="240000">
          <a:off x="8220015" y="3491945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3820" tIns="83820" rIns="83820" bIns="8382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Makes online polls more genuine.</a:t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8220015" y="3491945"/>
        <a:ext cx="3055384" cy="1055160"/>
      </dsp:txXfrm>
    </dsp:sp>
    <dsp:sp modelId="{196AF648-F0D0-4016-95A4-167F154A34FF}">
      <dsp:nvSpPr>
        <dsp:cNvPr id="10" name="Rounded Rectangle 9"/>
        <dsp:cNvSpPr/>
      </dsp:nvSpPr>
      <dsp:spPr bwMode="white">
        <a:xfrm rot="240000">
          <a:off x="8305537" y="2363057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1439" tIns="91439" rIns="91439" bIns="91439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>
              <a:latin typeface="Times New Roman" panose="02020603050405020304" charset="0"/>
              <a:cs typeface="Times New Roman" panose="02020603050405020304" charset="0"/>
            </a:rPr>
            <a:t>Distinguishes between a human and a machine.</a:t>
          </a:r>
          <a:endParaRPr lang="en-US" sz="2400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8305537" y="2363057"/>
        <a:ext cx="3055384" cy="1055160"/>
      </dsp:txXfrm>
    </dsp:sp>
    <dsp:sp modelId="{D3BB33E7-6FE4-48AD-8889-C9CCC22F2D61}">
      <dsp:nvSpPr>
        <dsp:cNvPr id="11" name="Rounded Rectangle 10"/>
        <dsp:cNvSpPr/>
      </dsp:nvSpPr>
      <dsp:spPr bwMode="white">
        <a:xfrm rot="240000">
          <a:off x="3601838" y="5441842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6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3820" tIns="83820" rIns="83820" bIns="8382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Are not compatible with user with disabilities.</a:t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3601838" y="5441842"/>
        <a:ext cx="3055384" cy="1055160"/>
      </dsp:txXfrm>
    </dsp:sp>
    <dsp:sp modelId="{B0B8E976-63AF-4B5C-80B0-F18689617151}">
      <dsp:nvSpPr>
        <dsp:cNvPr id="12" name="Rounded Rectangle 11"/>
        <dsp:cNvSpPr/>
      </dsp:nvSpPr>
      <dsp:spPr bwMode="white">
        <a:xfrm rot="240000">
          <a:off x="3687360" y="4312954"/>
          <a:ext cx="3055384" cy="105516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3820" tIns="83820" rIns="83820" bIns="8382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Times New Roman" panose="02020603050405020304" charset="0"/>
              <a:cs typeface="Times New Roman" panose="02020603050405020304" charset="0"/>
            </a:rPr>
            <a:t>Time consuming to decipher.</a:t>
          </a:r>
          <a:endParaRPr lang="en-US">
            <a:latin typeface="Times New Roman" panose="02020603050405020304" charset="0"/>
            <a:cs typeface="Times New Roman" panose="02020603050405020304" charset="0"/>
          </a:endParaRPr>
        </a:p>
      </dsp:txBody>
      <dsp:txXfrm rot="240000">
        <a:off x="3687360" y="4312954"/>
        <a:ext cx="3055384" cy="10551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endSty" val="noArr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Sty" val="arr"/>
                    <dgm:param type="endSty" val="arr"/>
                    <dgm:param type="begPts" val="radial"/>
                    <dgm:param type="endPts" val="radial"/>
                  </dgm:alg>
                </dgm:if>
                <dgm:else name="Name8">
                  <dgm:alg type="conn">
                    <dgm:param type="begSty" val="arr"/>
                    <dgm:param type="endSty" val="arr"/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type="rect" r:blip="" rot="4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 rot="4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 rot="4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 rot="4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 rot="4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type="rect" r:blip="" rot="4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 rot="4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type="rect" r:blip="" rot="-4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 rot="-4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type="rect" r:blip="" rot="4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4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 rot="4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4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type="rect" r:blip="" rot="4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 rot="-4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 rot="-4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 rot="-4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type="rect" r:blip="" rot="-4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type="rect" r:blip="" rot="4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4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 rot="4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4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type="rect" r:blip="" rot="-4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type="roundRect" r:blip="" rot="-4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 rot="-4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type="rect" r:blip="" rot="-4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type="rect" r:blip="" rot="4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4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 rot="-4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 rot="-4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type="rect" r:blip="" rot="-4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type="roundRect" r:blip="" rot="-4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 rot="-4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 rot="-4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type="rect" r:blip="" rot="-4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type="roundRect" r:blip="" rot="-4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9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8716815" y="8595250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2401122" y="1691748"/>
                </a:moveTo>
                <a:lnTo>
                  <a:pt x="0" y="1691748"/>
                </a:lnTo>
                <a:lnTo>
                  <a:pt x="1691748" y="0"/>
                </a:lnTo>
                <a:lnTo>
                  <a:pt x="2892309" y="1200560"/>
                </a:lnTo>
                <a:lnTo>
                  <a:pt x="2401122" y="1691748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8132499" y="8057499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774403" y="2229499"/>
                </a:moveTo>
                <a:lnTo>
                  <a:pt x="490625" y="2229499"/>
                </a:lnTo>
                <a:lnTo>
                  <a:pt x="0" y="1740812"/>
                </a:lnTo>
                <a:lnTo>
                  <a:pt x="1738312" y="0"/>
                </a:lnTo>
                <a:lnTo>
                  <a:pt x="2371108" y="632795"/>
                </a:lnTo>
                <a:lnTo>
                  <a:pt x="774403" y="22294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11900000" y="6900000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7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7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3057" y="1934147"/>
            <a:ext cx="17541884" cy="882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31948" y="4113081"/>
            <a:ext cx="10024103" cy="2715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3.jpeg"/><Relationship Id="rId3" Type="http://schemas.openxmlformats.org/officeDocument/2006/relationships/hyperlink" Target="https://github.com/Adithyabm2003/erp_gmit_captcha_new" TargetMode="External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1" name="Content Placeholder 100"/>
          <p:cNvPicPr/>
          <p:nvPr>
            <p:ph sz="half" idx="2"/>
          </p:nvPr>
        </p:nvPicPr>
        <p:blipFill>
          <a:blip r:embed="rId1"/>
          <a:srcRect l="3894" t="-112" r="8883" b="-1602"/>
          <a:stretch>
            <a:fillRect/>
          </a:stretch>
        </p:blipFill>
        <p:spPr>
          <a:xfrm>
            <a:off x="-91440" y="38100"/>
            <a:ext cx="18531840" cy="10363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Rectangles 3"/>
          <p:cNvSpPr/>
          <p:nvPr/>
        </p:nvSpPr>
        <p:spPr>
          <a:xfrm>
            <a:off x="152400" y="2705100"/>
            <a:ext cx="10365740" cy="175323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54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CYBER SECURITY USING CA</a:t>
            </a:r>
            <a:r>
              <a:rPr lang="en-IN" altLang="en-US" sz="54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PT</a:t>
            </a:r>
            <a:r>
              <a:rPr lang="en-US" altLang="zh-CN" sz="54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CHA</a:t>
            </a:r>
            <a:endParaRPr lang="en-US" altLang="zh-CN" sz="54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28600" y="6521450"/>
            <a:ext cx="5522595" cy="2626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00000"/>
              </a:lnSpc>
            </a:pPr>
            <a:r>
              <a:rPr lang="en-US" sz="3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Members:</a:t>
            </a:r>
            <a:endParaRPr lang="en-US" sz="3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lnSpc>
                <a:spcPct val="130000"/>
              </a:lnSpc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Adit</a:t>
            </a:r>
            <a:r>
              <a:rPr lang="en-IN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ya B M[4GM21CS006]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just">
              <a:lnSpc>
                <a:spcPct val="130000"/>
              </a:lnSpc>
            </a:pPr>
            <a:r>
              <a:rPr lang="en-IN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Ai</a:t>
            </a: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shwarya</a:t>
            </a:r>
            <a:r>
              <a:rPr lang="en-IN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N Surve</a:t>
            </a: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[4GM21CS007]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Ananya N G [4GM21CS009]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Harish Rokhade[4GM21CS038]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400800" y="6438900"/>
            <a:ext cx="4608830" cy="2454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3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Guide:</a:t>
            </a:r>
            <a:endParaRPr lang="en-US" sz="3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>
              <a:lnSpc>
                <a:spcPct val="120000"/>
              </a:lnSpc>
            </a:pPr>
            <a:r>
              <a:rPr lang="en-IN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P</a:t>
            </a: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</a:t>
            </a:r>
            <a:r>
              <a:rPr lang="en-IN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of</a:t>
            </a: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. Kotreshi S N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Asst. Professor 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Dept. of CSE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GMIT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Picture 6" descr="logo"/>
          <p:cNvPicPr>
            <a:picLocks noChangeAspect="1"/>
          </p:cNvPicPr>
          <p:nvPr/>
        </p:nvPicPr>
        <p:blipFill>
          <a:blip r:embed="rId2"/>
          <a:srcRect r="12501"/>
          <a:stretch>
            <a:fillRect/>
          </a:stretch>
        </p:blipFill>
        <p:spPr>
          <a:xfrm>
            <a:off x="-76200" y="0"/>
            <a:ext cx="18517235" cy="1887220"/>
          </a:xfrm>
          <a:prstGeom prst="rect">
            <a:avLst/>
          </a:prstGeom>
        </p:spPr>
      </p:pic>
      <p:pic>
        <p:nvPicPr>
          <p:cNvPr id="100" name="Picture 99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00" y="5143500"/>
            <a:ext cx="0" cy="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6" name="Group 15"/>
          <p:cNvGrpSpPr/>
          <p:nvPr/>
        </p:nvGrpSpPr>
        <p:grpSpPr>
          <a:xfrm>
            <a:off x="16535400" y="9737090"/>
            <a:ext cx="1833245" cy="398780"/>
            <a:chOff x="360" y="15060"/>
            <a:chExt cx="2887" cy="628"/>
          </a:xfrm>
        </p:grpSpPr>
        <p:sp>
          <p:nvSpPr>
            <p:cNvPr id="13" name="Rectangles 12"/>
            <p:cNvSpPr/>
            <p:nvPr/>
          </p:nvSpPr>
          <p:spPr>
            <a:xfrm>
              <a:off x="360" y="15077"/>
              <a:ext cx="2887" cy="58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763" y="15060"/>
              <a:ext cx="2432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1. CAPATCHA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6" name="Group 15"/>
          <p:cNvGrpSpPr/>
          <p:nvPr/>
        </p:nvGrpSpPr>
        <p:grpSpPr>
          <a:xfrm>
            <a:off x="-440690" y="613410"/>
            <a:ext cx="5763260" cy="9879965"/>
            <a:chOff x="-334" y="900"/>
            <a:chExt cx="9076" cy="15559"/>
          </a:xfrm>
        </p:grpSpPr>
        <p:grpSp>
          <p:nvGrpSpPr>
            <p:cNvPr id="4" name="object 3"/>
            <p:cNvGrpSpPr/>
            <p:nvPr/>
          </p:nvGrpSpPr>
          <p:grpSpPr>
            <a:xfrm>
              <a:off x="-334" y="2460"/>
              <a:ext cx="9076" cy="13999"/>
              <a:chOff x="0" y="0"/>
              <a:chExt cx="7548245" cy="10287000"/>
            </a:xfrm>
          </p:grpSpPr>
          <p:sp>
            <p:nvSpPr>
              <p:cNvPr id="5" name="object 4"/>
              <p:cNvSpPr/>
              <p:nvPr/>
            </p:nvSpPr>
            <p:spPr>
              <a:xfrm>
                <a:off x="989096" y="6364934"/>
                <a:ext cx="6448425" cy="3922395"/>
              </a:xfrm>
              <a:custGeom>
                <a:avLst/>
                <a:gdLst/>
                <a:ahLst/>
                <a:cxnLst/>
                <a:rect l="l" t="t" r="r" b="b"/>
                <a:pathLst>
                  <a:path w="6448425" h="3922395">
                    <a:moveTo>
                      <a:pt x="5750840" y="3922066"/>
                    </a:moveTo>
                    <a:lnTo>
                      <a:pt x="698124" y="3922066"/>
                    </a:lnTo>
                    <a:lnTo>
                      <a:pt x="0" y="3224211"/>
                    </a:lnTo>
                    <a:lnTo>
                      <a:pt x="3225461" y="0"/>
                    </a:lnTo>
                    <a:lnTo>
                      <a:pt x="6448424" y="3224211"/>
                    </a:lnTo>
                    <a:lnTo>
                      <a:pt x="5750840" y="3922066"/>
                    </a:lnTo>
                    <a:close/>
                  </a:path>
                </a:pathLst>
              </a:custGeom>
              <a:solidFill>
                <a:srgbClr val="484B67"/>
              </a:solidFill>
            </p:spPr>
            <p:txBody>
              <a:bodyPr wrap="square" lIns="0" tIns="0" rIns="0" bIns="0" rtlCol="0"/>
              <a:p/>
            </p:txBody>
          </p:sp>
          <p:sp>
            <p:nvSpPr>
              <p:cNvPr id="6" name="object 5"/>
              <p:cNvSpPr/>
              <p:nvPr/>
            </p:nvSpPr>
            <p:spPr>
              <a:xfrm>
                <a:off x="0" y="2994934"/>
                <a:ext cx="4050029" cy="6448425"/>
              </a:xfrm>
              <a:custGeom>
                <a:avLst/>
                <a:gdLst/>
                <a:ahLst/>
                <a:cxnLst/>
                <a:rect l="l" t="t" r="r" b="b"/>
                <a:pathLst>
                  <a:path w="4050029" h="6448425">
                    <a:moveTo>
                      <a:pt x="825815" y="6448424"/>
                    </a:moveTo>
                    <a:lnTo>
                      <a:pt x="0" y="5622928"/>
                    </a:lnTo>
                    <a:lnTo>
                      <a:pt x="0" y="826135"/>
                    </a:lnTo>
                    <a:lnTo>
                      <a:pt x="825815" y="0"/>
                    </a:lnTo>
                    <a:lnTo>
                      <a:pt x="4050028" y="3225462"/>
                    </a:lnTo>
                    <a:lnTo>
                      <a:pt x="825815" y="6448424"/>
                    </a:lnTo>
                    <a:close/>
                  </a:path>
                </a:pathLst>
              </a:custGeom>
              <a:solidFill>
                <a:srgbClr val="6FB0D9"/>
              </a:solidFill>
            </p:spPr>
            <p:txBody>
              <a:bodyPr wrap="square" lIns="0" tIns="0" rIns="0" bIns="0" rtlCol="0"/>
              <a:p/>
            </p:txBody>
          </p:sp>
          <p:pic>
            <p:nvPicPr>
              <p:cNvPr id="7" name="object 6"/>
              <p:cNvPicPr/>
              <p:nvPr/>
            </p:nvPicPr>
            <p:blipFill>
              <a:blip r:embed="rId1" cstate="print"/>
              <a:stretch>
                <a:fillRect/>
              </a:stretch>
            </p:blipFill>
            <p:spPr>
              <a:xfrm>
                <a:off x="1175794" y="0"/>
                <a:ext cx="6372127" cy="6049466"/>
              </a:xfrm>
              <a:prstGeom prst="rect">
                <a:avLst/>
              </a:prstGeom>
            </p:spPr>
          </p:pic>
        </p:grpSp>
        <p:sp>
          <p:nvSpPr>
            <p:cNvPr id="8" name="object 2"/>
            <p:cNvSpPr/>
            <p:nvPr/>
          </p:nvSpPr>
          <p:spPr>
            <a:xfrm rot="180000">
              <a:off x="-240" y="900"/>
              <a:ext cx="4041" cy="4204"/>
            </a:xfrm>
            <a:custGeom>
              <a:avLst/>
              <a:gdLst/>
              <a:ahLst/>
              <a:cxnLst/>
              <a:rect l="l" t="t" r="r" b="b"/>
              <a:pathLst>
                <a:path w="2566035" h="2669540">
                  <a:moveTo>
                    <a:pt x="827410" y="2669063"/>
                  </a:moveTo>
                  <a:lnTo>
                    <a:pt x="0" y="1841653"/>
                  </a:lnTo>
                  <a:lnTo>
                    <a:pt x="0" y="19848"/>
                  </a:lnTo>
                  <a:lnTo>
                    <a:pt x="19848" y="0"/>
                  </a:lnTo>
                  <a:lnTo>
                    <a:pt x="1634971" y="0"/>
                  </a:lnTo>
                  <a:lnTo>
                    <a:pt x="2565721" y="930749"/>
                  </a:lnTo>
                  <a:lnTo>
                    <a:pt x="827410" y="266906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p/>
          </p:txBody>
        </p:sp>
      </p:grpSp>
      <p:sp>
        <p:nvSpPr>
          <p:cNvPr id="11" name="Diamond 10"/>
          <p:cNvSpPr/>
          <p:nvPr/>
        </p:nvSpPr>
        <p:spPr>
          <a:xfrm>
            <a:off x="304800" y="1257300"/>
            <a:ext cx="5144770" cy="5661660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7" name="Content Placeholder 16" descr="RecaptchaLogo.svg"/>
          <p:cNvPicPr>
            <a:picLocks noChangeAspect="1"/>
          </p:cNvPicPr>
          <p:nvPr>
            <p:ph sz="half" idx="2"/>
          </p:nvPr>
        </p:nvPicPr>
        <p:blipFill>
          <a:blip r:embed="rId2"/>
          <a:srcRect b="26316"/>
          <a:stretch>
            <a:fillRect/>
          </a:stretch>
        </p:blipFill>
        <p:spPr>
          <a:xfrm>
            <a:off x="840740" y="1790700"/>
            <a:ext cx="4098290" cy="409829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10439083" y="1943100"/>
            <a:ext cx="496506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72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+mn-ea"/>
              </a:rPr>
              <a:t>ReCAPTCHA:</a:t>
            </a:r>
            <a:endParaRPr lang="en-US" sz="7200" b="1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sym typeface="+mn-ea"/>
            </a:endParaRPr>
          </a:p>
        </p:txBody>
      </p:sp>
      <p:sp>
        <p:nvSpPr>
          <p:cNvPr id="21" name="object 14"/>
          <p:cNvSpPr/>
          <p:nvPr/>
        </p:nvSpPr>
        <p:spPr>
          <a:xfrm flipV="1">
            <a:off x="9220200" y="3238500"/>
            <a:ext cx="7332345" cy="15557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sp>
        <p:nvSpPr>
          <p:cNvPr id="13" name="Text Box 12"/>
          <p:cNvSpPr txBox="1"/>
          <p:nvPr/>
        </p:nvSpPr>
        <p:spPr>
          <a:xfrm>
            <a:off x="8610600" y="4076700"/>
            <a:ext cx="893127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just">
              <a:buFont typeface="Wingdings" panose="05000000000000000000" charset="0"/>
              <a:buChar char="q"/>
            </a:pPr>
            <a:r>
              <a:rPr lang="en-US" sz="3600">
                <a:solidFill>
                  <a:schemeClr val="bg2"/>
                </a:solidFill>
                <a:sym typeface="+mn-ea"/>
              </a:rPr>
              <a:t>An advanced version of CAPTCHA developed by Google.</a:t>
            </a:r>
            <a:endParaRPr lang="en-US" sz="3600">
              <a:solidFill>
                <a:schemeClr val="bg2"/>
              </a:solidFill>
              <a:sym typeface="+mn-ea"/>
            </a:endParaRPr>
          </a:p>
          <a:p>
            <a:pPr indent="0" algn="just">
              <a:buFont typeface="Wingdings" panose="05000000000000000000" charset="0"/>
              <a:buNone/>
            </a:pPr>
            <a:endParaRPr lang="en-US" sz="3600">
              <a:solidFill>
                <a:schemeClr val="bg2"/>
              </a:solidFill>
            </a:endParaRPr>
          </a:p>
          <a:p>
            <a:pPr marL="342900" indent="-342900" algn="just">
              <a:buFont typeface="Wingdings" panose="05000000000000000000" charset="0"/>
              <a:buChar char="q"/>
            </a:pPr>
            <a:r>
              <a:rPr lang="en-US" sz="3600">
                <a:solidFill>
                  <a:schemeClr val="bg2"/>
                </a:solidFill>
                <a:sym typeface="+mn-ea"/>
              </a:rPr>
              <a:t>Uses machine learning to distinguish humans from bots based on their behavior on the website.</a:t>
            </a:r>
            <a:endParaRPr lang="en-US" sz="3600">
              <a:solidFill>
                <a:schemeClr val="bg2"/>
              </a:solidFill>
              <a:sym typeface="+mn-ea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17193895" y="9693910"/>
            <a:ext cx="890905" cy="420370"/>
            <a:chOff x="360" y="15026"/>
            <a:chExt cx="1403" cy="662"/>
          </a:xfrm>
        </p:grpSpPr>
        <p:sp>
          <p:nvSpPr>
            <p:cNvPr id="18" name="Rectangles 17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763" y="15060"/>
              <a:ext cx="80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10.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Rectangles 1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10.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 descr="new21 (1) (1) (2)-3-30 (6)_page-0001 (1)"/>
          <p:cNvPicPr>
            <a:picLocks noChangeAspect="1"/>
          </p:cNvPicPr>
          <p:nvPr>
            <p:ph sz="half" idx="2"/>
          </p:nvPr>
        </p:nvPicPr>
        <p:blipFill>
          <a:blip r:embed="rId1"/>
          <a:srcRect l="12163" t="6935" r="8733" b="16435"/>
          <a:stretch>
            <a:fillRect/>
          </a:stretch>
        </p:blipFill>
        <p:spPr>
          <a:xfrm>
            <a:off x="8763000" y="-8255"/>
            <a:ext cx="7283450" cy="10295255"/>
          </a:xfrm>
          <a:prstGeom prst="rect">
            <a:avLst/>
          </a:prstGeom>
        </p:spPr>
      </p:pic>
      <p:sp>
        <p:nvSpPr>
          <p:cNvPr id="8" name="Rectangles 7"/>
          <p:cNvSpPr/>
          <p:nvPr/>
        </p:nvSpPr>
        <p:spPr>
          <a:xfrm>
            <a:off x="304800" y="353695"/>
            <a:ext cx="7883525" cy="212280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66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Implimentation under flowchart:</a:t>
            </a:r>
            <a:endParaRPr lang="en-US" altLang="zh-CN" sz="66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1" name="object 14"/>
          <p:cNvSpPr/>
          <p:nvPr/>
        </p:nvSpPr>
        <p:spPr>
          <a:xfrm>
            <a:off x="228600" y="2552700"/>
            <a:ext cx="8194040" cy="11557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grpSp>
        <p:nvGrpSpPr>
          <p:cNvPr id="16" name="Group 15"/>
          <p:cNvGrpSpPr/>
          <p:nvPr/>
        </p:nvGrpSpPr>
        <p:grpSpPr>
          <a:xfrm>
            <a:off x="17270095" y="9693910"/>
            <a:ext cx="890905" cy="420370"/>
            <a:chOff x="360" y="15026"/>
            <a:chExt cx="1403" cy="662"/>
          </a:xfrm>
        </p:grpSpPr>
        <p:sp>
          <p:nvSpPr>
            <p:cNvPr id="13" name="Rectangles 12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763" y="15060"/>
              <a:ext cx="80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12.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Rectangles 1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11.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19"/>
                  </a:moveTo>
                  <a:lnTo>
                    <a:pt x="1738312" y="1965261"/>
                  </a:lnTo>
                  <a:lnTo>
                    <a:pt x="0" y="3703574"/>
                  </a:lnTo>
                  <a:lnTo>
                    <a:pt x="1200556" y="4906632"/>
                  </a:lnTo>
                  <a:lnTo>
                    <a:pt x="2938869" y="3168319"/>
                  </a:lnTo>
                  <a:close/>
                </a:path>
                <a:path w="7082790" h="5093970">
                  <a:moveTo>
                    <a:pt x="7082752" y="558800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24"/>
                  </a:lnTo>
                  <a:lnTo>
                    <a:pt x="5168963" y="5093436"/>
                  </a:lnTo>
                  <a:lnTo>
                    <a:pt x="7082752" y="3179648"/>
                  </a:lnTo>
                  <a:lnTo>
                    <a:pt x="7082752" y="5588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667499" y="1430000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535002" y="3474687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29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29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615"/>
            <a:chOff x="0" y="4062768"/>
            <a:chExt cx="4617085" cy="6224615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8" y="3485131"/>
                  </a:moveTo>
                  <a:lnTo>
                    <a:pt x="0" y="3485131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8" y="348513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3" name="object 1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92749" y="3321653"/>
            <a:ext cx="6372126" cy="6372127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680403" y="506095"/>
            <a:ext cx="10036175" cy="11068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sz="66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APPLICATIONS OF CAPTCHA:</a:t>
            </a:r>
            <a:endParaRPr lang="en-US" altLang="zh-CN" sz="66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sp>
        <p:nvSpPr>
          <p:cNvPr id="21" name="object 14"/>
          <p:cNvSpPr/>
          <p:nvPr/>
        </p:nvSpPr>
        <p:spPr>
          <a:xfrm flipV="1">
            <a:off x="304800" y="1638300"/>
            <a:ext cx="10788650" cy="10922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graphicFrame>
        <p:nvGraphicFramePr>
          <p:cNvPr id="20" name="Diagram 19"/>
          <p:cNvGraphicFramePr/>
          <p:nvPr/>
        </p:nvGraphicFramePr>
        <p:xfrm>
          <a:off x="-1600200" y="2050415"/>
          <a:ext cx="16259810" cy="7877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17270095" y="9672320"/>
            <a:ext cx="890905" cy="420370"/>
            <a:chOff x="360" y="15026"/>
            <a:chExt cx="1403" cy="662"/>
          </a:xfrm>
        </p:grpSpPr>
        <p:sp>
          <p:nvSpPr>
            <p:cNvPr id="23" name="Rectangles 22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4" name="Text Box 23"/>
            <p:cNvSpPr txBox="1"/>
            <p:nvPr/>
          </p:nvSpPr>
          <p:spPr>
            <a:xfrm>
              <a:off x="763" y="15060"/>
              <a:ext cx="80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11.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9" name="Rectangles 8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12.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" name="Group 5"/>
          <p:cNvGrpSpPr/>
          <p:nvPr/>
        </p:nvGrpSpPr>
        <p:grpSpPr>
          <a:xfrm>
            <a:off x="2133600" y="114300"/>
            <a:ext cx="13630910" cy="1252855"/>
            <a:chOff x="3360" y="180"/>
            <a:chExt cx="21466" cy="1973"/>
          </a:xfrm>
        </p:grpSpPr>
        <p:sp>
          <p:nvSpPr>
            <p:cNvPr id="4" name="Text Box 3"/>
            <p:cNvSpPr txBox="1"/>
            <p:nvPr/>
          </p:nvSpPr>
          <p:spPr>
            <a:xfrm>
              <a:off x="4080" y="180"/>
              <a:ext cx="20614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sz="660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ADVANTAGES AND DISADVANTAGES :</a:t>
              </a:r>
              <a:endParaRPr lang="en-US" sz="660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21" name="object 14"/>
            <p:cNvSpPr/>
            <p:nvPr/>
          </p:nvSpPr>
          <p:spPr>
            <a:xfrm>
              <a:off x="3360" y="1923"/>
              <a:ext cx="21466" cy="230"/>
            </a:xfrm>
            <a:custGeom>
              <a:avLst/>
              <a:gdLst/>
              <a:ahLst/>
              <a:cxnLst/>
              <a:rect l="l" t="t" r="r" b="b"/>
              <a:pathLst>
                <a:path w="4048125" h="95250">
                  <a:moveTo>
                    <a:pt x="4048124" y="95249"/>
                  </a:moveTo>
                  <a:lnTo>
                    <a:pt x="0" y="95249"/>
                  </a:lnTo>
                  <a:lnTo>
                    <a:pt x="0" y="0"/>
                  </a:lnTo>
                  <a:lnTo>
                    <a:pt x="4048124" y="0"/>
                  </a:lnTo>
                  <a:lnTo>
                    <a:pt x="4048124" y="952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p/>
          </p:txBody>
        </p:sp>
      </p:grpSp>
      <p:graphicFrame>
        <p:nvGraphicFramePr>
          <p:cNvPr id="5" name="Diagram 4"/>
          <p:cNvGraphicFramePr/>
          <p:nvPr/>
        </p:nvGraphicFramePr>
        <p:xfrm>
          <a:off x="-1600200" y="1638300"/>
          <a:ext cx="14535150" cy="8552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grpSp>
        <p:nvGrpSpPr>
          <p:cNvPr id="7" name="object 5"/>
          <p:cNvGrpSpPr/>
          <p:nvPr/>
        </p:nvGrpSpPr>
        <p:grpSpPr>
          <a:xfrm rot="9300000">
            <a:off x="12531725" y="1570990"/>
            <a:ext cx="6746875" cy="7459345"/>
            <a:chOff x="0" y="0"/>
            <a:chExt cx="6746875" cy="7459345"/>
          </a:xfrm>
        </p:grpSpPr>
        <p:sp>
          <p:nvSpPr>
            <p:cNvPr id="8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p/>
          </p:txBody>
        </p:sp>
        <p:sp>
          <p:nvSpPr>
            <p:cNvPr id="9" name="object 7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p/>
          </p:txBody>
        </p:sp>
        <p:sp>
          <p:nvSpPr>
            <p:cNvPr id="10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p/>
          </p:txBody>
        </p:sp>
      </p:grpSp>
      <p:pic>
        <p:nvPicPr>
          <p:cNvPr id="101" name="Content Placeholder 100"/>
          <p:cNvPicPr/>
          <p:nvPr>
            <p:ph sz="half" idx="2"/>
          </p:nvPr>
        </p:nvPicPr>
        <p:blipFill>
          <a:blip r:embed="rId6"/>
          <a:srcRect l="13841" t="12299" r="38099" b="16049"/>
          <a:stretch>
            <a:fillRect/>
          </a:stretch>
        </p:blipFill>
        <p:spPr>
          <a:xfrm>
            <a:off x="14339570" y="5972175"/>
            <a:ext cx="2042160" cy="2222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13.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105400" y="470535"/>
            <a:ext cx="7330440" cy="1015365"/>
          </a:xfrm>
        </p:spPr>
        <p:txBody>
          <a:bodyPr wrap="square"/>
          <a:p>
            <a:r>
              <a:rPr lang="en-US" sz="660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Project Execution :</a:t>
            </a:r>
            <a:endParaRPr lang="en-US" sz="660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81000" y="2247900"/>
            <a:ext cx="8354060" cy="3724275"/>
          </a:xfrm>
          <a:prstGeom prst="rect">
            <a:avLst/>
          </a:prstGeom>
        </p:spPr>
      </p:pic>
      <p:sp>
        <p:nvSpPr>
          <p:cNvPr id="21" name="object 14"/>
          <p:cNvSpPr/>
          <p:nvPr/>
        </p:nvSpPr>
        <p:spPr>
          <a:xfrm flipV="1">
            <a:off x="4343400" y="1485900"/>
            <a:ext cx="8886825" cy="13017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pic>
        <p:nvPicPr>
          <p:cNvPr id="7" name="Content Placeholder 6"/>
          <p:cNvPicPr>
            <a:picLocks noChangeAspect="1"/>
          </p:cNvPicPr>
          <p:nvPr>
            <p:ph sz="half" idx="3"/>
          </p:nvPr>
        </p:nvPicPr>
        <p:blipFill>
          <a:blip r:embed="rId2"/>
          <a:stretch>
            <a:fillRect/>
          </a:stretch>
        </p:blipFill>
        <p:spPr>
          <a:xfrm>
            <a:off x="9296400" y="2247900"/>
            <a:ext cx="8610600" cy="368681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28600" y="9105900"/>
            <a:ext cx="4161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hlinkClick r:id="rId3" action="ppaction://hlinkfile"/>
              </a:rPr>
              <a:t>https://github.com/Adithyabm2003/erp_gmit_captcha_new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228600" y="8572500"/>
            <a:ext cx="727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 u="sng">
                <a:solidFill>
                  <a:schemeClr val="bg2"/>
                </a:solidFill>
              </a:rPr>
              <a:t>Code:</a:t>
            </a:r>
            <a:endParaRPr lang="en-US" b="1" u="sng">
              <a:solidFill>
                <a:schemeClr val="bg2"/>
              </a:solidFill>
            </a:endParaRPr>
          </a:p>
        </p:txBody>
      </p:sp>
      <p:pic>
        <p:nvPicPr>
          <p:cNvPr id="2" name="Picture 1" descr="WhatsApp Image 2023-07-26 at 19.32.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210300"/>
            <a:ext cx="8738870" cy="3703320"/>
          </a:xfrm>
          <a:prstGeom prst="rect">
            <a:avLst/>
          </a:prstGeom>
        </p:spPr>
      </p:pic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14.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0" y="0"/>
                  </a:lnTo>
                  <a:lnTo>
                    <a:pt x="2749607" y="0"/>
                  </a:lnTo>
                  <a:lnTo>
                    <a:pt x="2941374" y="191367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4"/>
                  </a:moveTo>
                  <a:lnTo>
                    <a:pt x="0" y="191368"/>
                  </a:lnTo>
                  <a:lnTo>
                    <a:pt x="191368" y="0"/>
                  </a:lnTo>
                  <a:lnTo>
                    <a:pt x="1454459" y="0"/>
                  </a:lnTo>
                  <a:lnTo>
                    <a:pt x="630294" y="82416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4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1" name="object 11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5180689" y="4214420"/>
            <a:ext cx="5288636" cy="467785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R="5080" algn="ctr">
              <a:lnSpc>
                <a:spcPct val="101000"/>
              </a:lnSpc>
              <a:spcBef>
                <a:spcPts val="85"/>
              </a:spcBef>
            </a:pPr>
            <a:r>
              <a:rPr spc="45" dirty="0"/>
              <a:t>B</a:t>
            </a:r>
            <a:r>
              <a:rPr spc="130" dirty="0"/>
              <a:t>o</a:t>
            </a:r>
            <a:r>
              <a:rPr spc="-105" dirty="0"/>
              <a:t>t</a:t>
            </a:r>
            <a:r>
              <a:rPr spc="10" dirty="0"/>
              <a:t>h</a:t>
            </a:r>
            <a:r>
              <a:rPr spc="-250" dirty="0"/>
              <a:t> </a:t>
            </a:r>
            <a:r>
              <a:rPr spc="-75" dirty="0">
                <a:solidFill>
                  <a:srgbClr val="000000"/>
                </a:solidFill>
              </a:rPr>
              <a:t>a</a:t>
            </a:r>
            <a:r>
              <a:rPr spc="-60" dirty="0">
                <a:solidFill>
                  <a:srgbClr val="000000"/>
                </a:solidFill>
              </a:rPr>
              <a:t>u</a:t>
            </a:r>
            <a:r>
              <a:rPr spc="-50" dirty="0">
                <a:solidFill>
                  <a:srgbClr val="000000"/>
                </a:solidFill>
              </a:rPr>
              <a:t>d</a:t>
            </a:r>
            <a:r>
              <a:rPr spc="-210" dirty="0">
                <a:solidFill>
                  <a:srgbClr val="000000"/>
                </a:solidFill>
              </a:rPr>
              <a:t>i</a:t>
            </a:r>
            <a:r>
              <a:rPr spc="145" dirty="0">
                <a:solidFill>
                  <a:srgbClr val="000000"/>
                </a:solidFill>
              </a:rPr>
              <a:t>o</a:t>
            </a:r>
            <a:r>
              <a:rPr spc="-250" dirty="0">
                <a:solidFill>
                  <a:srgbClr val="000000"/>
                </a:solidFill>
              </a:rPr>
              <a:t> </a:t>
            </a:r>
            <a:r>
              <a:rPr spc="-75" dirty="0">
                <a:solidFill>
                  <a:srgbClr val="000000"/>
                </a:solidFill>
              </a:rPr>
              <a:t>a</a:t>
            </a:r>
            <a:r>
              <a:rPr spc="15" dirty="0">
                <a:solidFill>
                  <a:srgbClr val="000000"/>
                </a:solidFill>
              </a:rPr>
              <a:t>n</a:t>
            </a:r>
            <a:r>
              <a:rPr spc="-50" dirty="0">
                <a:solidFill>
                  <a:srgbClr val="000000"/>
                </a:solidFill>
              </a:rPr>
              <a:t>d</a:t>
            </a:r>
            <a:r>
              <a:rPr spc="-250" dirty="0">
                <a:solidFill>
                  <a:srgbClr val="000000"/>
                </a:solidFill>
              </a:rPr>
              <a:t> </a:t>
            </a:r>
            <a:r>
              <a:rPr spc="-210" dirty="0">
                <a:solidFill>
                  <a:srgbClr val="000000"/>
                </a:solidFill>
              </a:rPr>
              <a:t>i</a:t>
            </a:r>
            <a:r>
              <a:rPr spc="5" dirty="0">
                <a:solidFill>
                  <a:srgbClr val="000000"/>
                </a:solidFill>
              </a:rPr>
              <a:t>m</a:t>
            </a:r>
            <a:r>
              <a:rPr spc="-75" dirty="0">
                <a:solidFill>
                  <a:srgbClr val="000000"/>
                </a:solidFill>
              </a:rPr>
              <a:t>a</a:t>
            </a:r>
            <a:r>
              <a:rPr spc="135" dirty="0">
                <a:solidFill>
                  <a:srgbClr val="000000"/>
                </a:solidFill>
              </a:rPr>
              <a:t>g</a:t>
            </a:r>
            <a:r>
              <a:rPr spc="-130" dirty="0">
                <a:solidFill>
                  <a:srgbClr val="000000"/>
                </a:solidFill>
              </a:rPr>
              <a:t>e</a:t>
            </a:r>
            <a:r>
              <a:rPr spc="-250" dirty="0">
                <a:solidFill>
                  <a:srgbClr val="000000"/>
                </a:solidFill>
              </a:rPr>
              <a:t> </a:t>
            </a:r>
            <a:r>
              <a:rPr spc="45" dirty="0">
                <a:solidFill>
                  <a:srgbClr val="000000"/>
                </a:solidFill>
              </a:rPr>
              <a:t>C</a:t>
            </a:r>
            <a:r>
              <a:rPr spc="85" dirty="0">
                <a:solidFill>
                  <a:srgbClr val="000000"/>
                </a:solidFill>
              </a:rPr>
              <a:t>A</a:t>
            </a:r>
            <a:r>
              <a:rPr spc="-50" dirty="0">
                <a:solidFill>
                  <a:srgbClr val="000000"/>
                </a:solidFill>
              </a:rPr>
              <a:t>P</a:t>
            </a:r>
            <a:r>
              <a:rPr spc="-190" dirty="0">
                <a:solidFill>
                  <a:srgbClr val="000000"/>
                </a:solidFill>
              </a:rPr>
              <a:t>T</a:t>
            </a:r>
            <a:r>
              <a:rPr spc="45" dirty="0">
                <a:solidFill>
                  <a:srgbClr val="000000"/>
                </a:solidFill>
              </a:rPr>
              <a:t>C</a:t>
            </a:r>
            <a:r>
              <a:rPr spc="135" dirty="0">
                <a:solidFill>
                  <a:srgbClr val="000000"/>
                </a:solidFill>
              </a:rPr>
              <a:t>H</a:t>
            </a:r>
            <a:r>
              <a:rPr spc="85" dirty="0">
                <a:solidFill>
                  <a:srgbClr val="000000"/>
                </a:solidFill>
              </a:rPr>
              <a:t>A</a:t>
            </a:r>
            <a:r>
              <a:rPr spc="50" dirty="0">
                <a:solidFill>
                  <a:srgbClr val="000000"/>
                </a:solidFill>
              </a:rPr>
              <a:t>s</a:t>
            </a:r>
            <a:r>
              <a:rPr spc="-250" dirty="0">
                <a:solidFill>
                  <a:srgbClr val="000000"/>
                </a:solidFill>
              </a:rPr>
              <a:t> </a:t>
            </a:r>
            <a:r>
              <a:rPr spc="10" dirty="0"/>
              <a:t>h</a:t>
            </a:r>
            <a:r>
              <a:rPr spc="-90" dirty="0"/>
              <a:t>a</a:t>
            </a:r>
            <a:r>
              <a:rPr spc="-15" dirty="0"/>
              <a:t>v</a:t>
            </a:r>
            <a:r>
              <a:rPr spc="-130" dirty="0"/>
              <a:t>e</a:t>
            </a:r>
            <a:r>
              <a:rPr spc="-250" dirty="0"/>
              <a:t> </a:t>
            </a:r>
            <a:r>
              <a:rPr spc="-105" dirty="0"/>
              <a:t>t</a:t>
            </a:r>
            <a:r>
              <a:rPr spc="10" dirty="0"/>
              <a:t>h</a:t>
            </a:r>
            <a:r>
              <a:rPr spc="-130" dirty="0"/>
              <a:t>e</a:t>
            </a:r>
            <a:r>
              <a:rPr spc="-210" dirty="0"/>
              <a:t>i</a:t>
            </a:r>
            <a:r>
              <a:rPr spc="-175" dirty="0"/>
              <a:t>r</a:t>
            </a:r>
            <a:r>
              <a:rPr spc="-250" dirty="0"/>
              <a:t> </a:t>
            </a:r>
            <a:r>
              <a:rPr spc="-55" dirty="0"/>
              <a:t>b</a:t>
            </a:r>
            <a:r>
              <a:rPr spc="-130" dirty="0"/>
              <a:t>e</a:t>
            </a:r>
            <a:r>
              <a:rPr spc="15" dirty="0"/>
              <a:t>n</a:t>
            </a:r>
            <a:r>
              <a:rPr spc="-130" dirty="0"/>
              <a:t>e</a:t>
            </a:r>
            <a:r>
              <a:rPr spc="85" dirty="0"/>
              <a:t>ﬁ</a:t>
            </a:r>
            <a:r>
              <a:rPr spc="-105" dirty="0"/>
              <a:t>t</a:t>
            </a:r>
            <a:r>
              <a:rPr spc="40" dirty="0"/>
              <a:t>s  </a:t>
            </a:r>
            <a:r>
              <a:rPr spc="-75" dirty="0"/>
              <a:t>a</a:t>
            </a:r>
            <a:r>
              <a:rPr spc="15" dirty="0"/>
              <a:t>n</a:t>
            </a:r>
            <a:r>
              <a:rPr spc="-50" dirty="0"/>
              <a:t>d</a:t>
            </a:r>
            <a:r>
              <a:rPr spc="-250" dirty="0"/>
              <a:t> </a:t>
            </a:r>
            <a:r>
              <a:rPr spc="-245" dirty="0"/>
              <a:t>l</a:t>
            </a:r>
            <a:r>
              <a:rPr spc="-210" dirty="0"/>
              <a:t>i</a:t>
            </a:r>
            <a:r>
              <a:rPr spc="5" dirty="0"/>
              <a:t>m</a:t>
            </a:r>
            <a:r>
              <a:rPr spc="-210" dirty="0"/>
              <a:t>i</a:t>
            </a:r>
            <a:r>
              <a:rPr spc="-105" dirty="0"/>
              <a:t>t</a:t>
            </a:r>
            <a:r>
              <a:rPr spc="-75" dirty="0"/>
              <a:t>a</a:t>
            </a:r>
            <a:r>
              <a:rPr spc="-105" dirty="0"/>
              <a:t>t</a:t>
            </a:r>
            <a:r>
              <a:rPr spc="-210" dirty="0"/>
              <a:t>i</a:t>
            </a:r>
            <a:r>
              <a:rPr spc="145" dirty="0"/>
              <a:t>o</a:t>
            </a:r>
            <a:r>
              <a:rPr spc="15" dirty="0"/>
              <a:t>n</a:t>
            </a:r>
            <a:r>
              <a:rPr spc="50" dirty="0"/>
              <a:t>s</a:t>
            </a:r>
            <a:r>
              <a:rPr spc="-505" dirty="0"/>
              <a:t>.</a:t>
            </a:r>
            <a:r>
              <a:rPr spc="-250" dirty="0"/>
              <a:t> </a:t>
            </a:r>
            <a:r>
              <a:rPr spc="270" dirty="0"/>
              <a:t>W</a:t>
            </a:r>
            <a:r>
              <a:rPr spc="-130" dirty="0"/>
              <a:t>e</a:t>
            </a:r>
            <a:r>
              <a:rPr spc="-55" dirty="0"/>
              <a:t>b</a:t>
            </a:r>
            <a:r>
              <a:rPr spc="50" dirty="0"/>
              <a:t>s</a:t>
            </a:r>
            <a:r>
              <a:rPr spc="-210" dirty="0"/>
              <a:t>i</a:t>
            </a:r>
            <a:r>
              <a:rPr spc="-120" dirty="0"/>
              <a:t>t</a:t>
            </a:r>
            <a:r>
              <a:rPr spc="-130" dirty="0"/>
              <a:t>e</a:t>
            </a:r>
            <a:r>
              <a:rPr spc="50" dirty="0"/>
              <a:t>s</a:t>
            </a:r>
            <a:r>
              <a:rPr spc="-250" dirty="0"/>
              <a:t> </a:t>
            </a:r>
            <a:r>
              <a:rPr spc="30" dirty="0"/>
              <a:t>sh</a:t>
            </a:r>
            <a:r>
              <a:rPr spc="145" dirty="0"/>
              <a:t>o</a:t>
            </a:r>
            <a:r>
              <a:rPr spc="-60" dirty="0"/>
              <a:t>u</a:t>
            </a:r>
            <a:r>
              <a:rPr spc="-245" dirty="0"/>
              <a:t>l</a:t>
            </a:r>
            <a:r>
              <a:rPr spc="-50" dirty="0"/>
              <a:t>d</a:t>
            </a:r>
            <a:r>
              <a:rPr spc="-250" dirty="0"/>
              <a:t> </a:t>
            </a:r>
            <a:r>
              <a:rPr spc="-195" dirty="0"/>
              <a:t>c</a:t>
            </a:r>
            <a:r>
              <a:rPr spc="10" dirty="0"/>
              <a:t>h</a:t>
            </a:r>
            <a:r>
              <a:rPr spc="145" dirty="0"/>
              <a:t>oo</a:t>
            </a:r>
            <a:r>
              <a:rPr spc="-40" dirty="0"/>
              <a:t>se</a:t>
            </a:r>
            <a:r>
              <a:rPr spc="-250" dirty="0"/>
              <a:t> </a:t>
            </a:r>
            <a:r>
              <a:rPr spc="-105" dirty="0"/>
              <a:t>t</a:t>
            </a:r>
            <a:r>
              <a:rPr spc="10" dirty="0"/>
              <a:t>h</a:t>
            </a:r>
            <a:r>
              <a:rPr spc="-130" dirty="0"/>
              <a:t>e</a:t>
            </a:r>
            <a:r>
              <a:rPr spc="-250" dirty="0"/>
              <a:t> </a:t>
            </a:r>
            <a:r>
              <a:rPr spc="-105" dirty="0"/>
              <a:t>t</a:t>
            </a:r>
            <a:r>
              <a:rPr spc="25" dirty="0"/>
              <a:t>y</a:t>
            </a:r>
            <a:r>
              <a:rPr spc="-50" dirty="0"/>
              <a:t>p</a:t>
            </a:r>
            <a:r>
              <a:rPr spc="-130" dirty="0"/>
              <a:t>e</a:t>
            </a:r>
            <a:r>
              <a:rPr spc="-250" dirty="0"/>
              <a:t> </a:t>
            </a:r>
            <a:r>
              <a:rPr spc="120" dirty="0"/>
              <a:t>o</a:t>
            </a:r>
            <a:r>
              <a:rPr spc="-85" dirty="0"/>
              <a:t>f  </a:t>
            </a:r>
            <a:r>
              <a:rPr spc="20" dirty="0"/>
              <a:t>CAPTCHA </a:t>
            </a:r>
            <a:r>
              <a:rPr spc="-70" dirty="0"/>
              <a:t>that </a:t>
            </a:r>
            <a:r>
              <a:rPr spc="-60" dirty="0"/>
              <a:t>best </a:t>
            </a:r>
            <a:r>
              <a:rPr spc="-55" dirty="0"/>
              <a:t>suits </a:t>
            </a:r>
            <a:r>
              <a:rPr spc="-120" dirty="0"/>
              <a:t>their </a:t>
            </a:r>
            <a:r>
              <a:rPr spc="-50" dirty="0"/>
              <a:t>needs </a:t>
            </a:r>
            <a:r>
              <a:rPr spc="-40" dirty="0"/>
              <a:t>and </a:t>
            </a:r>
            <a:r>
              <a:rPr spc="-75" dirty="0"/>
              <a:t>consider </a:t>
            </a:r>
            <a:r>
              <a:rPr spc="-70" dirty="0"/>
              <a:t> </a:t>
            </a:r>
            <a:r>
              <a:rPr spc="-15" dirty="0"/>
              <a:t>using </a:t>
            </a:r>
            <a:r>
              <a:rPr spc="-114" dirty="0"/>
              <a:t>alternative </a:t>
            </a:r>
            <a:r>
              <a:rPr spc="-45" dirty="0"/>
              <a:t>technologies </a:t>
            </a:r>
            <a:r>
              <a:rPr spc="10" dirty="0"/>
              <a:t>to </a:t>
            </a:r>
            <a:r>
              <a:rPr spc="-75" dirty="0"/>
              <a:t>provide </a:t>
            </a:r>
            <a:r>
              <a:rPr spc="-95" dirty="0"/>
              <a:t>access </a:t>
            </a:r>
            <a:r>
              <a:rPr spc="10" dirty="0"/>
              <a:t>to </a:t>
            </a:r>
            <a:r>
              <a:rPr spc="15" dirty="0"/>
              <a:t> </a:t>
            </a:r>
            <a:r>
              <a:rPr spc="5" dirty="0"/>
              <a:t>v</a:t>
            </a:r>
            <a:r>
              <a:rPr spc="-210" dirty="0"/>
              <a:t>i</a:t>
            </a:r>
            <a:r>
              <a:rPr spc="50" dirty="0"/>
              <a:t>s</a:t>
            </a:r>
            <a:r>
              <a:rPr spc="-60" dirty="0"/>
              <a:t>u</a:t>
            </a:r>
            <a:r>
              <a:rPr spc="-75" dirty="0"/>
              <a:t>a</a:t>
            </a:r>
            <a:r>
              <a:rPr spc="-245" dirty="0"/>
              <a:t>ll</a:t>
            </a:r>
            <a:r>
              <a:rPr spc="25" dirty="0"/>
              <a:t>y</a:t>
            </a:r>
            <a:r>
              <a:rPr spc="-250" dirty="0"/>
              <a:t> </a:t>
            </a:r>
            <a:r>
              <a:rPr spc="-210" dirty="0"/>
              <a:t>i</a:t>
            </a:r>
            <a:r>
              <a:rPr spc="5" dirty="0"/>
              <a:t>m</a:t>
            </a:r>
            <a:r>
              <a:rPr spc="-50" dirty="0"/>
              <a:t>p</a:t>
            </a:r>
            <a:r>
              <a:rPr spc="-75" dirty="0"/>
              <a:t>a</a:t>
            </a:r>
            <a:r>
              <a:rPr spc="-165" dirty="0"/>
              <a:t>i</a:t>
            </a:r>
            <a:r>
              <a:rPr spc="-275" dirty="0"/>
              <a:t>r</a:t>
            </a:r>
            <a:r>
              <a:rPr spc="-130" dirty="0"/>
              <a:t>e</a:t>
            </a:r>
            <a:r>
              <a:rPr spc="-50" dirty="0"/>
              <a:t>d</a:t>
            </a:r>
            <a:r>
              <a:rPr spc="-250" dirty="0"/>
              <a:t> </a:t>
            </a:r>
            <a:r>
              <a:rPr spc="-60" dirty="0"/>
              <a:t>u</a:t>
            </a:r>
            <a:r>
              <a:rPr spc="50" dirty="0"/>
              <a:t>s</a:t>
            </a:r>
            <a:r>
              <a:rPr spc="-130" dirty="0"/>
              <a:t>e</a:t>
            </a:r>
            <a:r>
              <a:rPr spc="-175" dirty="0"/>
              <a:t>r</a:t>
            </a:r>
            <a:r>
              <a:rPr spc="50" dirty="0"/>
              <a:t>s</a:t>
            </a:r>
            <a:r>
              <a:rPr spc="-505" dirty="0"/>
              <a:t>.</a:t>
            </a:r>
            <a:endParaRPr spc="-505" dirty="0"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6621240" y="2218031"/>
            <a:ext cx="4357370" cy="10883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6950" spc="-70" dirty="0">
                <a:latin typeface="SimSun" panose="02010600030101010101" pitchFamily="2" charset="-122"/>
                <a:cs typeface="SimSun" panose="02010600030101010101" pitchFamily="2" charset="-122"/>
              </a:rPr>
              <a:t>Conclusion</a:t>
            </a:r>
            <a:endParaRPr sz="6950">
              <a:latin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179471" y="3829781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6" name="Group 15"/>
          <p:cNvGrpSpPr/>
          <p:nvPr/>
        </p:nvGrpSpPr>
        <p:grpSpPr>
          <a:xfrm>
            <a:off x="17270095" y="9693910"/>
            <a:ext cx="890905" cy="420370"/>
            <a:chOff x="360" y="15026"/>
            <a:chExt cx="1403" cy="662"/>
          </a:xfrm>
        </p:grpSpPr>
        <p:sp>
          <p:nvSpPr>
            <p:cNvPr id="15" name="Rectangles 14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763" y="15060"/>
              <a:ext cx="80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13.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18" name="Rectangles 17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15.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502775" y="1671320"/>
            <a:ext cx="8785580" cy="7009872"/>
            <a:chOff x="9145001" y="1084999"/>
            <a:chExt cx="9143074" cy="7595933"/>
          </a:xfrm>
        </p:grpSpPr>
        <p:sp>
          <p:nvSpPr>
            <p:cNvPr id="3" name="object 3"/>
            <p:cNvSpPr/>
            <p:nvPr/>
          </p:nvSpPr>
          <p:spPr>
            <a:xfrm>
              <a:off x="11162741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83" y="3780815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71" y="5519128"/>
                  </a:lnTo>
                  <a:lnTo>
                    <a:pt x="2941383" y="3780815"/>
                  </a:lnTo>
                  <a:close/>
                </a:path>
                <a:path w="7125334" h="6448425">
                  <a:moveTo>
                    <a:pt x="7125259" y="1241767"/>
                  </a:moveTo>
                  <a:lnTo>
                    <a:pt x="5883961" y="0"/>
                  </a:lnTo>
                  <a:lnTo>
                    <a:pt x="2659748" y="3225457"/>
                  </a:lnTo>
                  <a:lnTo>
                    <a:pt x="5883961" y="6448425"/>
                  </a:lnTo>
                  <a:lnTo>
                    <a:pt x="7125259" y="5207622"/>
                  </a:lnTo>
                  <a:lnTo>
                    <a:pt x="7125259" y="1241767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9902495" y="3247503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850" y="192239"/>
                  </a:moveTo>
                  <a:lnTo>
                    <a:pt x="2798622" y="0"/>
                  </a:lnTo>
                  <a:lnTo>
                    <a:pt x="0" y="2796121"/>
                  </a:lnTo>
                  <a:lnTo>
                    <a:pt x="194729" y="2990850"/>
                  </a:lnTo>
                  <a:lnTo>
                    <a:pt x="2990850" y="192239"/>
                  </a:lnTo>
                  <a:close/>
                </a:path>
                <a:path w="3096259" h="3399154">
                  <a:moveTo>
                    <a:pt x="3096107" y="1660296"/>
                  </a:moveTo>
                  <a:lnTo>
                    <a:pt x="2463317" y="1027506"/>
                  </a:lnTo>
                  <a:lnTo>
                    <a:pt x="725004" y="2765818"/>
                  </a:lnTo>
                  <a:lnTo>
                    <a:pt x="1357795" y="3398609"/>
                  </a:lnTo>
                  <a:lnTo>
                    <a:pt x="3096107" y="166029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91450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75" y="1771649"/>
                  </a:moveTo>
                  <a:lnTo>
                    <a:pt x="0" y="884575"/>
                  </a:lnTo>
                  <a:lnTo>
                    <a:pt x="884575" y="0"/>
                  </a:lnTo>
                  <a:lnTo>
                    <a:pt x="1771649" y="884575"/>
                  </a:lnTo>
                  <a:lnTo>
                    <a:pt x="884575" y="1771649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5089999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5824" y="1771649"/>
                  </a:moveTo>
                  <a:lnTo>
                    <a:pt x="0" y="884575"/>
                  </a:lnTo>
                  <a:lnTo>
                    <a:pt x="885824" y="0"/>
                  </a:lnTo>
                  <a:lnTo>
                    <a:pt x="1771649" y="884575"/>
                  </a:lnTo>
                  <a:lnTo>
                    <a:pt x="885824" y="17716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2246824" y="2313470"/>
            <a:ext cx="5636260" cy="1877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150" spc="1540" dirty="0">
                <a:latin typeface="SimSun" panose="02010600030101010101" pitchFamily="2" charset="-122"/>
                <a:cs typeface="SimSun" panose="02010600030101010101" pitchFamily="2" charset="-122"/>
              </a:rPr>
              <a:t>T</a:t>
            </a:r>
            <a:r>
              <a:rPr sz="12150" spc="894" dirty="0">
                <a:latin typeface="SimSun" panose="02010600030101010101" pitchFamily="2" charset="-122"/>
                <a:cs typeface="SimSun" panose="02010600030101010101" pitchFamily="2" charset="-122"/>
              </a:rPr>
              <a:t>h</a:t>
            </a:r>
            <a:r>
              <a:rPr sz="12150" spc="190" dirty="0">
                <a:latin typeface="SimSun" panose="02010600030101010101" pitchFamily="2" charset="-122"/>
                <a:cs typeface="SimSun" panose="02010600030101010101" pitchFamily="2" charset="-122"/>
              </a:rPr>
              <a:t>a</a:t>
            </a:r>
            <a:r>
              <a:rPr sz="12150" spc="944" dirty="0">
                <a:latin typeface="SimSun" panose="02010600030101010101" pitchFamily="2" charset="-122"/>
                <a:cs typeface="SimSun" panose="02010600030101010101" pitchFamily="2" charset="-122"/>
              </a:rPr>
              <a:t>n</a:t>
            </a:r>
            <a:r>
              <a:rPr sz="12150" spc="944" dirty="0">
                <a:latin typeface="SimSun" panose="02010600030101010101" pitchFamily="2" charset="-122"/>
                <a:cs typeface="SimSun" panose="02010600030101010101" pitchFamily="2" charset="-122"/>
              </a:rPr>
              <a:t>k</a:t>
            </a:r>
            <a:r>
              <a:rPr sz="12150" spc="-855" dirty="0">
                <a:latin typeface="SimSun" panose="02010600030101010101" pitchFamily="2" charset="-122"/>
                <a:cs typeface="SimSun" panose="02010600030101010101" pitchFamily="2" charset="-122"/>
              </a:rPr>
              <a:t>s</a:t>
            </a:r>
            <a:r>
              <a:rPr sz="12150" spc="-2030" dirty="0">
                <a:latin typeface="SimSun" panose="02010600030101010101" pitchFamily="2" charset="-122"/>
                <a:cs typeface="SimSun" panose="02010600030101010101" pitchFamily="2" charset="-122"/>
              </a:rPr>
              <a:t>!</a:t>
            </a:r>
            <a:endParaRPr sz="12150">
              <a:latin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959403" y="4713409"/>
            <a:ext cx="4655185" cy="2221865"/>
          </a:xfrm>
          <a:prstGeom prst="rect">
            <a:avLst/>
          </a:prstGeom>
        </p:spPr>
        <p:txBody>
          <a:bodyPr vert="horz" wrap="square" lIns="0" tIns="142240" rIns="0" bIns="0" rtlCol="0">
            <a:spAutoFit/>
          </a:bodyPr>
          <a:lstStyle/>
          <a:p>
            <a:pPr marL="12700" marR="5080" algn="ctr">
              <a:lnSpc>
                <a:spcPts val="5100"/>
              </a:lnSpc>
              <a:spcBef>
                <a:spcPts val="1120"/>
              </a:spcBef>
            </a:pPr>
            <a:r>
              <a:rPr sz="5100" spc="75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D</a:t>
            </a:r>
            <a:r>
              <a:rPr sz="5100" spc="22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o</a:t>
            </a:r>
            <a:r>
              <a:rPr sz="5100" spc="-144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 </a:t>
            </a:r>
            <a:r>
              <a:rPr sz="5100" spc="4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y</a:t>
            </a:r>
            <a:r>
              <a:rPr sz="5100" spc="20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o</a:t>
            </a:r>
            <a:r>
              <a:rPr sz="5100" spc="34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u</a:t>
            </a:r>
            <a:r>
              <a:rPr sz="5100" spc="-144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 </a:t>
            </a:r>
            <a:r>
              <a:rPr sz="5100" spc="37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h</a:t>
            </a:r>
            <a:r>
              <a:rPr sz="5100" spc="-1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a</a:t>
            </a:r>
            <a:r>
              <a:rPr sz="5100" spc="1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v</a:t>
            </a:r>
            <a:r>
              <a:rPr sz="5100" spc="3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e</a:t>
            </a:r>
            <a:r>
              <a:rPr sz="5100" spc="-144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 </a:t>
            </a:r>
            <a:r>
              <a:rPr sz="5100" spc="7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a</a:t>
            </a:r>
            <a:r>
              <a:rPr sz="5100" spc="24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n</a:t>
            </a:r>
            <a:r>
              <a:rPr sz="5100" spc="180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y  </a:t>
            </a:r>
            <a:r>
              <a:rPr sz="5100" spc="-125" dirty="0">
                <a:solidFill>
                  <a:srgbClr val="FFFFFF"/>
                </a:solidFill>
                <a:latin typeface="SimSun" panose="02010600030101010101" pitchFamily="2" charset="-122"/>
                <a:cs typeface="SimSun" panose="02010600030101010101" pitchFamily="2" charset="-122"/>
              </a:rPr>
              <a:t>questions?</a:t>
            </a:r>
            <a:endParaRPr sz="5100">
              <a:latin typeface="SimSun" panose="02010600030101010101" pitchFamily="2" charset="-122"/>
              <a:cs typeface="SimSun" panose="02010600030101010101" pitchFamily="2" charset="-122"/>
            </a:endParaRPr>
          </a:p>
          <a:p>
            <a:pPr algn="ctr">
              <a:lnSpc>
                <a:spcPts val="3365"/>
              </a:lnSpc>
              <a:spcBef>
                <a:spcPts val="2655"/>
              </a:spcBef>
            </a:pPr>
            <a:endParaRPr sz="305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287522" y="4498134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9" name="Group 18"/>
          <p:cNvGrpSpPr/>
          <p:nvPr/>
        </p:nvGrpSpPr>
        <p:grpSpPr>
          <a:xfrm>
            <a:off x="17297400" y="9639300"/>
            <a:ext cx="890905" cy="420370"/>
            <a:chOff x="360" y="15026"/>
            <a:chExt cx="1403" cy="662"/>
          </a:xfrm>
        </p:grpSpPr>
        <p:sp>
          <p:nvSpPr>
            <p:cNvPr id="20" name="Rectangles 19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1" name="Text Box 20"/>
            <p:cNvSpPr txBox="1"/>
            <p:nvPr/>
          </p:nvSpPr>
          <p:spPr>
            <a:xfrm>
              <a:off x="763" y="15060"/>
              <a:ext cx="801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14.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16535400" y="9733915"/>
            <a:ext cx="167322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16.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2" y="2913227"/>
            <a:ext cx="8310245" cy="3522980"/>
          </a:xfrm>
          <a:prstGeom prst="rect">
            <a:avLst/>
          </a:prstGeom>
        </p:spPr>
        <p:txBody>
          <a:bodyPr vert="horz" wrap="square" lIns="0" tIns="178435" rIns="0" bIns="0" rtlCol="0">
            <a:spAutoFit/>
          </a:bodyPr>
          <a:lstStyle/>
          <a:p>
            <a:pPr marL="12700" marR="5080">
              <a:lnSpc>
                <a:spcPts val="6520"/>
              </a:lnSpc>
              <a:spcBef>
                <a:spcPts val="1405"/>
              </a:spcBef>
            </a:pPr>
            <a:r>
              <a:rPr sz="6500" spc="4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Securing</a:t>
            </a:r>
            <a:r>
              <a:rPr sz="6500" spc="16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15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Your </a:t>
            </a:r>
            <a:r>
              <a:rPr sz="6500" spc="-15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8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Website:</a:t>
            </a:r>
            <a:r>
              <a:rPr sz="6500" spc="-18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Exploring</a:t>
            </a:r>
            <a:r>
              <a:rPr sz="6500" spc="-18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9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the </a:t>
            </a:r>
            <a:r>
              <a:rPr sz="6500" spc="-155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1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Benefits</a:t>
            </a:r>
            <a:r>
              <a:rPr sz="6500" spc="-3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8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of </a:t>
            </a:r>
            <a:r>
              <a:rPr sz="6500" spc="-8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Audio </a:t>
            </a:r>
            <a:r>
              <a:rPr sz="6500" spc="-8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1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and</a:t>
            </a:r>
            <a:r>
              <a:rPr sz="6500" spc="-17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80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Image</a:t>
            </a:r>
            <a:r>
              <a:rPr sz="6500" spc="-165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 </a:t>
            </a:r>
            <a:r>
              <a:rPr sz="6500" spc="-229" dirty="0">
                <a:solidFill>
                  <a:srgbClr val="FFFFFF"/>
                </a:solidFill>
                <a:latin typeface="Georgia" panose="02040502050405020303"/>
                <a:cs typeface="Georgia" panose="02040502050405020303"/>
              </a:rPr>
              <a:t>CAPTCHAs</a:t>
            </a:r>
            <a:endParaRPr sz="6500">
              <a:latin typeface="Georgia" panose="02040502050405020303"/>
              <a:cs typeface="Georgia" panose="02040502050405020303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9144511" y="4056564"/>
              <a:ext cx="5324392" cy="532439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09715" y="0"/>
              <a:ext cx="6478283" cy="7407413"/>
            </a:xfrm>
            <a:prstGeom prst="rect">
              <a:avLst/>
            </a:prstGeom>
          </p:spPr>
        </p:pic>
      </p:grpSp>
      <p:sp>
        <p:nvSpPr>
          <p:cNvPr id="15" name="Text Box 14"/>
          <p:cNvSpPr txBox="1"/>
          <p:nvPr/>
        </p:nvSpPr>
        <p:spPr>
          <a:xfrm>
            <a:off x="17526000" y="9715500"/>
            <a:ext cx="379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2.</a:t>
            </a:r>
            <a:endParaRPr lang="en-US" sz="2000" b="1">
              <a:solidFill>
                <a:schemeClr val="bg1"/>
              </a:solidFill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5697200" y="1637983"/>
            <a:ext cx="2933700" cy="1514475"/>
          </a:xfrm>
          <a:prstGeom prst="rect">
            <a:avLst/>
          </a:prstGeom>
          <a:noFill/>
          <a:ln w="9525">
            <a:noFill/>
          </a:ln>
          <a:effectLst>
            <a:outerShdw blurRad="838200" dist="165100" dir="7200000" sx="108000" sy="108000" algn="ctr" rotWithShape="0">
              <a:schemeClr val="bg1">
                <a:alpha val="0"/>
              </a:schemeClr>
            </a:outerShdw>
          </a:effectLst>
        </p:spPr>
      </p:pic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3424555" y="5003165"/>
            <a:ext cx="2933700" cy="1514475"/>
          </a:xfrm>
          <a:prstGeom prst="rect">
            <a:avLst/>
          </a:prstGeom>
          <a:noFill/>
          <a:ln w="9525">
            <a:noFill/>
          </a:ln>
          <a:effectLst>
            <a:outerShdw blurRad="838200" dist="165100" dir="7200000" sx="108000" sy="108000" algn="ctr" rotWithShape="0">
              <a:schemeClr val="bg1">
                <a:alpha val="0"/>
              </a:schemeClr>
            </a:outerShdw>
          </a:effectLst>
        </p:spPr>
      </p:pic>
      <p:sp>
        <p:nvSpPr>
          <p:cNvPr id="9" name="Rectangles 8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2.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3"/>
                </a:moveTo>
                <a:lnTo>
                  <a:pt x="0" y="1841653"/>
                </a:lnTo>
                <a:lnTo>
                  <a:pt x="0" y="19848"/>
                </a:lnTo>
                <a:lnTo>
                  <a:pt x="19848" y="0"/>
                </a:lnTo>
                <a:lnTo>
                  <a:pt x="1634971" y="0"/>
                </a:lnTo>
                <a:lnTo>
                  <a:pt x="2565721" y="930749"/>
                </a:lnTo>
                <a:lnTo>
                  <a:pt x="827410" y="2669063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4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0" y="3922066"/>
                  </a:moveTo>
                  <a:lnTo>
                    <a:pt x="698124" y="3922066"/>
                  </a:lnTo>
                  <a:lnTo>
                    <a:pt x="0" y="3224211"/>
                  </a:lnTo>
                  <a:lnTo>
                    <a:pt x="3225461" y="0"/>
                  </a:lnTo>
                  <a:lnTo>
                    <a:pt x="6448424" y="3224211"/>
                  </a:lnTo>
                  <a:lnTo>
                    <a:pt x="5750840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8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175794" y="0"/>
              <a:ext cx="6372127" cy="6049466"/>
            </a:xfrm>
            <a:prstGeom prst="rect">
              <a:avLst/>
            </a:prstGeom>
          </p:spPr>
        </p:pic>
      </p:grpSp>
      <p:sp>
        <p:nvSpPr>
          <p:cNvPr id="7" name="Diamond 6"/>
          <p:cNvSpPr/>
          <p:nvPr/>
        </p:nvSpPr>
        <p:spPr>
          <a:xfrm>
            <a:off x="1143000" y="-571500"/>
            <a:ext cx="6536055" cy="6781800"/>
          </a:xfrm>
          <a:prstGeom prst="diamond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1" name="Content Placeholder 100"/>
          <p:cNvPicPr/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05000" y="647700"/>
            <a:ext cx="5243830" cy="43427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Text Box 13"/>
          <p:cNvSpPr txBox="1"/>
          <p:nvPr/>
        </p:nvSpPr>
        <p:spPr>
          <a:xfrm>
            <a:off x="10515600" y="1028700"/>
            <a:ext cx="409194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7200" b="1" spc="-21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CONTENTS:</a:t>
            </a:r>
            <a:endParaRPr lang="en-US" sz="7200" b="1" spc="-210" dirty="0">
              <a:solidFill>
                <a:schemeClr val="bg1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0158730" y="2400300"/>
            <a:ext cx="4805680" cy="12573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sp>
        <p:nvSpPr>
          <p:cNvPr id="15" name="Text Box 14"/>
          <p:cNvSpPr txBox="1"/>
          <p:nvPr/>
        </p:nvSpPr>
        <p:spPr>
          <a:xfrm>
            <a:off x="9677400" y="3238500"/>
            <a:ext cx="899541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Introduction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Problem Statement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Objective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Types of Captcha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Implementation under Flowchart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Applications of Captcha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  <a:sym typeface="+mn-ea"/>
              </a:rPr>
              <a:t>Advantages and Disadvantages 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Project Exectuion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r>
              <a:rPr lang="en-US" sz="3600">
                <a:solidFill>
                  <a:schemeClr val="bg1"/>
                </a:solidFill>
              </a:rPr>
              <a:t>Conclusion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charset="0"/>
              <a:buChar char="Ø"/>
            </a:pP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2. CAPATCHA</a:t>
            </a:r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19" name="Rectangles 18"/>
          <p:cNvSpPr/>
          <p:nvPr/>
        </p:nvSpPr>
        <p:spPr>
          <a:xfrm>
            <a:off x="16433800" y="9860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16535400" y="984694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3.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610600" y="2019300"/>
            <a:ext cx="5196840" cy="958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150" spc="-210" dirty="0">
                <a:latin typeface="SimSun" panose="02010600030101010101" pitchFamily="2" charset="-122"/>
                <a:cs typeface="SimSun" panose="02010600030101010101" pitchFamily="2" charset="-122"/>
              </a:rPr>
              <a:t>Introduction</a:t>
            </a:r>
            <a:endParaRPr sz="6150">
              <a:latin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53120" y="3924300"/>
            <a:ext cx="9412605" cy="3052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0" marR="5080" indent="-457200" algn="just">
              <a:lnSpc>
                <a:spcPct val="100000"/>
              </a:lnSpc>
              <a:spcBef>
                <a:spcPts val="95"/>
              </a:spcBef>
              <a:buFont typeface="Wingdings" panose="05000000000000000000" charset="0"/>
              <a:buChar char="Ø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To ensure the security of online platforms, CAPTCHA, which stands for "Completely Automated Public Turing test to tell Computers and Humans Apart," was developed. 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95"/>
              </a:spcBef>
              <a:buFont typeface="Wingdings" panose="05000000000000000000" charset="0"/>
              <a:buChar char="Ø"/>
            </a:pPr>
            <a:endParaRPr sz="2800" spc="-95" dirty="0">
              <a:solidFill>
                <a:srgbClr val="FFFFFF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95"/>
              </a:spcBef>
              <a:buFont typeface="Wingdings" panose="05000000000000000000" charset="0"/>
              <a:buChar char="Ø"/>
            </a:pPr>
            <a:r>
              <a:rPr sz="2800" spc="-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y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18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</a:t>
            </a:r>
            <a:r>
              <a:rPr sz="2800" spc="-7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  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</a:t>
            </a:r>
            <a:r>
              <a:rPr sz="2800" spc="3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1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</a:t>
            </a:r>
            <a:r>
              <a:rPr sz="2800" spc="-18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2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v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</a:t>
            </a:r>
            <a:r>
              <a:rPr sz="2800" spc="-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1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1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cc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3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ss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  </a:t>
            </a:r>
            <a:r>
              <a:rPr sz="2800" spc="-6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websites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by</a:t>
            </a:r>
            <a:r>
              <a:rPr sz="2800" spc="-1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requiring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users</a:t>
            </a:r>
            <a:r>
              <a:rPr sz="2800" spc="-1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to</a:t>
            </a:r>
            <a:r>
              <a:rPr sz="2800" spc="-1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prove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6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that </a:t>
            </a:r>
            <a:r>
              <a:rPr sz="2800" spc="-8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y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18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</a:t>
            </a:r>
            <a:r>
              <a:rPr sz="2800" spc="-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</a:t>
            </a:r>
            <a:r>
              <a:rPr sz="2800" spc="-3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2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</a:t>
            </a:r>
            <a:r>
              <a:rPr sz="2800" spc="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</a:t>
            </a:r>
            <a:r>
              <a:rPr sz="2800" spc="-1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2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</a:t>
            </a:r>
            <a:r>
              <a:rPr sz="2800" spc="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sz="2800" spc="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3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7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</a:t>
            </a:r>
            <a:r>
              <a:rPr sz="28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sz="2800" spc="-7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  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</a:t>
            </a:r>
            <a:r>
              <a:rPr sz="2800" spc="1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14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</a:t>
            </a:r>
            <a:r>
              <a:rPr sz="2800" spc="-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8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8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-5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</a:t>
            </a:r>
            <a:r>
              <a:rPr sz="2800" spc="-5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</a:t>
            </a:r>
            <a:r>
              <a:rPr sz="2800" spc="-1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</a:t>
            </a:r>
            <a:r>
              <a:rPr sz="2800" spc="1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42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,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</a:t>
            </a:r>
            <a:r>
              <a:rPr sz="2800" spc="-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</a:t>
            </a:r>
            <a:r>
              <a:rPr sz="2800" spc="-7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sz="2800" spc="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g</a:t>
            </a:r>
            <a:r>
              <a:rPr sz="2800" spc="-11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-42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,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1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</a:t>
            </a:r>
            <a:r>
              <a:rPr sz="2800" spc="-14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</a:t>
            </a:r>
            <a:r>
              <a:rPr sz="2800" spc="-2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800" spc="-10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13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</a:t>
            </a:r>
            <a:r>
              <a:rPr sz="2800" spc="3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x</a:t>
            </a:r>
            <a:r>
              <a:rPr sz="2800" spc="-9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sz="2800" spc="-395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en-US" sz="2800" spc="-395" dirty="0">
              <a:solidFill>
                <a:srgbClr val="FFFFFF"/>
              </a:solidFill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610600" y="3426460"/>
            <a:ext cx="4805680" cy="12573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2" name="Group 21"/>
          <p:cNvGrpSpPr/>
          <p:nvPr/>
        </p:nvGrpSpPr>
        <p:grpSpPr>
          <a:xfrm>
            <a:off x="0" y="0"/>
            <a:ext cx="8515350" cy="10287000"/>
            <a:chOff x="0" y="0"/>
            <a:chExt cx="13410" cy="16200"/>
          </a:xfrm>
        </p:grpSpPr>
        <p:grpSp>
          <p:nvGrpSpPr>
            <p:cNvPr id="6" name="object 6"/>
            <p:cNvGrpSpPr/>
            <p:nvPr/>
          </p:nvGrpSpPr>
          <p:grpSpPr>
            <a:xfrm>
              <a:off x="0" y="0"/>
              <a:ext cx="13411" cy="16200"/>
              <a:chOff x="0" y="0"/>
              <a:chExt cx="8515985" cy="10287000"/>
            </a:xfrm>
          </p:grpSpPr>
          <p:sp>
            <p:nvSpPr>
              <p:cNvPr id="7" name="object 7"/>
              <p:cNvSpPr/>
              <p:nvPr/>
            </p:nvSpPr>
            <p:spPr>
              <a:xfrm>
                <a:off x="2067500" y="1714999"/>
                <a:ext cx="6448425" cy="6448425"/>
              </a:xfrm>
              <a:custGeom>
                <a:avLst/>
                <a:gdLst/>
                <a:ahLst/>
                <a:cxnLst/>
                <a:rect l="l" t="t" r="r" b="b"/>
                <a:pathLst>
                  <a:path w="6448425" h="6448425">
                    <a:moveTo>
                      <a:pt x="3224212" y="6448425"/>
                    </a:moveTo>
                    <a:lnTo>
                      <a:pt x="0" y="3225462"/>
                    </a:lnTo>
                    <a:lnTo>
                      <a:pt x="3224212" y="0"/>
                    </a:lnTo>
                    <a:lnTo>
                      <a:pt x="6448424" y="3225462"/>
                    </a:lnTo>
                    <a:lnTo>
                      <a:pt x="3224212" y="6448425"/>
                    </a:lnTo>
                    <a:close/>
                  </a:path>
                </a:pathLst>
              </a:custGeom>
              <a:solidFill>
                <a:srgbClr val="484B67"/>
              </a:solidFill>
            </p:spPr>
            <p:txBody>
              <a:bodyPr wrap="square" lIns="0" tIns="0" rIns="0" bIns="0" rtlCol="0"/>
              <a:lstStyle/>
              <a:p/>
            </p:txBody>
          </p:sp>
          <p:sp>
            <p:nvSpPr>
              <p:cNvPr id="8" name="object 8"/>
              <p:cNvSpPr/>
              <p:nvPr/>
            </p:nvSpPr>
            <p:spPr>
              <a:xfrm>
                <a:off x="5477500" y="5512500"/>
                <a:ext cx="2990850" cy="2990850"/>
              </a:xfrm>
              <a:custGeom>
                <a:avLst/>
                <a:gdLst/>
                <a:ahLst/>
                <a:cxnLst/>
                <a:rect l="l" t="t" r="r" b="b"/>
                <a:pathLst>
                  <a:path w="2990850" h="2990850">
                    <a:moveTo>
                      <a:pt x="194729" y="2990850"/>
                    </a:moveTo>
                    <a:lnTo>
                      <a:pt x="0" y="2796120"/>
                    </a:lnTo>
                    <a:lnTo>
                      <a:pt x="2798616" y="0"/>
                    </a:lnTo>
                    <a:lnTo>
                      <a:pt x="2990850" y="192233"/>
                    </a:lnTo>
                    <a:lnTo>
                      <a:pt x="194729" y="2990850"/>
                    </a:lnTo>
                    <a:close/>
                  </a:path>
                </a:pathLst>
              </a:custGeom>
              <a:solidFill>
                <a:srgbClr val="6FB0D9"/>
              </a:solidFill>
            </p:spPr>
            <p:txBody>
              <a:bodyPr wrap="square" lIns="0" tIns="0" rIns="0" bIns="0" rtlCol="0"/>
              <a:lstStyle/>
              <a:p/>
            </p:txBody>
          </p:sp>
          <p:pic>
            <p:nvPicPr>
              <p:cNvPr id="9" name="object 9"/>
              <p:cNvPicPr/>
              <p:nvPr/>
            </p:nvPicPr>
            <p:blipFill>
              <a:blip r:embed="rId1" cstate="print"/>
              <a:stretch>
                <a:fillRect/>
              </a:stretch>
            </p:blipFill>
            <p:spPr>
              <a:xfrm>
                <a:off x="0" y="5232015"/>
                <a:ext cx="5320567" cy="5054984"/>
              </a:xfrm>
              <a:prstGeom prst="rect">
                <a:avLst/>
              </a:prstGeom>
            </p:spPr>
          </p:pic>
          <p:pic>
            <p:nvPicPr>
              <p:cNvPr id="10" name="object 10"/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0" y="0"/>
                <a:ext cx="4753499" cy="4615558"/>
              </a:xfrm>
              <a:prstGeom prst="rect">
                <a:avLst/>
              </a:prstGeom>
            </p:spPr>
          </p:pic>
        </p:grpSp>
        <p:pic>
          <p:nvPicPr>
            <p:cNvPr id="17" name="Picture 16" descr="RecaptchaLogo.svg"/>
            <p:cNvPicPr>
              <a:picLocks noChangeAspect="1"/>
            </p:cNvPicPr>
            <p:nvPr/>
          </p:nvPicPr>
          <p:blipFill>
            <a:blip r:embed="rId3"/>
            <a:srcRect b="26316"/>
            <a:stretch>
              <a:fillRect/>
            </a:stretch>
          </p:blipFill>
          <p:spPr>
            <a:xfrm>
              <a:off x="4320" y="4554"/>
              <a:ext cx="7418" cy="5466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17270095" y="9693910"/>
            <a:ext cx="890905" cy="420370"/>
            <a:chOff x="360" y="15026"/>
            <a:chExt cx="1403" cy="662"/>
          </a:xfrm>
        </p:grpSpPr>
        <p:sp>
          <p:nvSpPr>
            <p:cNvPr id="25" name="Rectangles 24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6" name="Text Box 25"/>
            <p:cNvSpPr txBox="1"/>
            <p:nvPr/>
          </p:nvSpPr>
          <p:spPr>
            <a:xfrm>
              <a:off x="763" y="15060"/>
              <a:ext cx="5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3.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4.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Text Box 7"/>
          <p:cNvSpPr txBox="1"/>
          <p:nvPr/>
        </p:nvSpPr>
        <p:spPr>
          <a:xfrm>
            <a:off x="2286000" y="3695700"/>
            <a:ext cx="138195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4000">
                <a:solidFill>
                  <a:schemeClr val="bg1"/>
                </a:solidFill>
              </a:rPr>
              <a:t>To create a GUI clone of college payment portal using python tkinter and securing it with the concept of audio and image captcha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9" name="Rectangles 8"/>
          <p:cNvSpPr/>
          <p:nvPr/>
        </p:nvSpPr>
        <p:spPr>
          <a:xfrm>
            <a:off x="3352800" y="1333500"/>
            <a:ext cx="1167320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PROBLEM STATEMENT</a:t>
            </a:r>
            <a:endParaRPr lang="en-US" altLang="zh-CN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4" name="object 14"/>
          <p:cNvSpPr/>
          <p:nvPr/>
        </p:nvSpPr>
        <p:spPr>
          <a:xfrm flipV="1">
            <a:off x="2847975" y="2781300"/>
            <a:ext cx="12178030" cy="10350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grpSp>
        <p:nvGrpSpPr>
          <p:cNvPr id="16" name="Group 15"/>
          <p:cNvGrpSpPr/>
          <p:nvPr/>
        </p:nvGrpSpPr>
        <p:grpSpPr>
          <a:xfrm>
            <a:off x="17297400" y="9715500"/>
            <a:ext cx="890905" cy="420370"/>
            <a:chOff x="360" y="15026"/>
            <a:chExt cx="1403" cy="662"/>
          </a:xfrm>
        </p:grpSpPr>
        <p:sp>
          <p:nvSpPr>
            <p:cNvPr id="13" name="Rectangles 12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763" y="15060"/>
              <a:ext cx="5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4.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Rectangles 1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5.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6784" y="34925"/>
            <a:ext cx="18326734" cy="10286999"/>
            <a:chOff x="-42974" y="0"/>
            <a:chExt cx="18326734" cy="10286999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-42974" y="3175"/>
              <a:ext cx="855535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graphicFrame>
        <p:nvGraphicFramePr>
          <p:cNvPr id="17" name="Diagram 16"/>
          <p:cNvGraphicFramePr/>
          <p:nvPr/>
        </p:nvGraphicFramePr>
        <p:xfrm>
          <a:off x="457200" y="647700"/>
          <a:ext cx="17127855" cy="9367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Text Box 18"/>
          <p:cNvSpPr txBox="1"/>
          <p:nvPr/>
        </p:nvSpPr>
        <p:spPr>
          <a:xfrm>
            <a:off x="381000" y="424180"/>
            <a:ext cx="47631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OBJECTIVE:</a:t>
            </a:r>
            <a:endParaRPr lang="en-US" altLang="zh-CN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sp>
        <p:nvSpPr>
          <p:cNvPr id="21" name="object 14"/>
          <p:cNvSpPr/>
          <p:nvPr/>
        </p:nvSpPr>
        <p:spPr>
          <a:xfrm flipV="1">
            <a:off x="560705" y="1550670"/>
            <a:ext cx="4671695" cy="7810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sp>
        <p:nvSpPr>
          <p:cNvPr id="24" name="Text Box 23"/>
          <p:cNvSpPr txBox="1"/>
          <p:nvPr/>
        </p:nvSpPr>
        <p:spPr>
          <a:xfrm>
            <a:off x="17477105" y="9813290"/>
            <a:ext cx="31178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5</a:t>
            </a:r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7" name="Rectangles 6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6.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 rot="11940000">
            <a:off x="10732904" y="157607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19"/>
                  </a:moveTo>
                  <a:lnTo>
                    <a:pt x="1738312" y="1965261"/>
                  </a:lnTo>
                  <a:lnTo>
                    <a:pt x="0" y="3703574"/>
                  </a:lnTo>
                  <a:lnTo>
                    <a:pt x="1200556" y="4906632"/>
                  </a:lnTo>
                  <a:lnTo>
                    <a:pt x="2938869" y="3168319"/>
                  </a:lnTo>
                  <a:close/>
                </a:path>
                <a:path w="7082790" h="5093970">
                  <a:moveTo>
                    <a:pt x="7082752" y="558800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24"/>
                  </a:lnTo>
                  <a:lnTo>
                    <a:pt x="5168963" y="5093436"/>
                  </a:lnTo>
                  <a:lnTo>
                    <a:pt x="7082752" y="3179648"/>
                  </a:lnTo>
                  <a:lnTo>
                    <a:pt x="7082752" y="5588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667499" y="1430000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535002" y="3474687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29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29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-762000" y="552834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8" y="3485131"/>
                  </a:moveTo>
                  <a:lnTo>
                    <a:pt x="0" y="3485131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8" y="348513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Diamond 13"/>
          <p:cNvSpPr/>
          <p:nvPr/>
        </p:nvSpPr>
        <p:spPr>
          <a:xfrm rot="1200000">
            <a:off x="13441680" y="-567690"/>
            <a:ext cx="4371340" cy="4513580"/>
          </a:xfrm>
          <a:prstGeom prst="diamond">
            <a:avLst/>
          </a:prstGeom>
          <a:blipFill rotWithShape="1">
            <a:blip r:embed="rId1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Text Box 15"/>
          <p:cNvSpPr txBox="1"/>
          <p:nvPr/>
        </p:nvSpPr>
        <p:spPr>
          <a:xfrm>
            <a:off x="400368" y="266700"/>
            <a:ext cx="773874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TYPES OF CAPTCHA:</a:t>
            </a:r>
            <a:endParaRPr lang="en-US" altLang="zh-CN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533400" y="3162300"/>
            <a:ext cx="63284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54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     Image CAPTCHA:</a:t>
            </a:r>
            <a:endParaRPr lang="en-US" altLang="zh-CN" sz="54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pic>
        <p:nvPicPr>
          <p:cNvPr id="101" name="Content Placeholder 100"/>
          <p:cNvPicPr>
            <a:picLocks noChangeAspect="1"/>
          </p:cNvPicPr>
          <p:nvPr>
            <p:ph sz="half" idx="2"/>
          </p:nvPr>
        </p:nvPicPr>
        <p:blipFill>
          <a:blip r:embed="rId2"/>
          <a:srcRect l="11548" t="11243" r="6866" b="11931"/>
          <a:stretch>
            <a:fillRect/>
          </a:stretch>
        </p:blipFill>
        <p:spPr>
          <a:xfrm>
            <a:off x="8382000" y="4305300"/>
            <a:ext cx="9788525" cy="4619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Text Box 19"/>
          <p:cNvSpPr txBox="1"/>
          <p:nvPr/>
        </p:nvSpPr>
        <p:spPr>
          <a:xfrm>
            <a:off x="50165" y="4729480"/>
            <a:ext cx="80892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just">
              <a:buFont typeface="Wingdings" panose="05000000000000000000" charset="0"/>
              <a:buChar char="o"/>
            </a:pPr>
            <a:r>
              <a:rPr lang="en-US" sz="3200">
                <a:solidFill>
                  <a:schemeClr val="bg1"/>
                </a:solidFill>
                <a:sym typeface="+mn-ea"/>
              </a:rPr>
              <a:t>Users must decipher distorted or obscured text characters to prove they are human.</a:t>
            </a:r>
            <a:endParaRPr lang="en-US" sz="3200">
              <a:solidFill>
                <a:schemeClr val="bg1"/>
              </a:solidFill>
              <a:sym typeface="+mn-ea"/>
            </a:endParaRPr>
          </a:p>
          <a:p>
            <a:pPr indent="0" algn="just">
              <a:buFont typeface="Wingdings" panose="05000000000000000000" charset="0"/>
              <a:buNone/>
            </a:pPr>
            <a:endParaRPr lang="en-US" sz="320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charset="0"/>
              <a:buChar char="o"/>
            </a:pPr>
            <a:r>
              <a:rPr lang="en-US" sz="3200">
                <a:solidFill>
                  <a:schemeClr val="bg1"/>
                </a:solidFill>
                <a:sym typeface="+mn-ea"/>
              </a:rPr>
              <a:t>The text may be presented in various fonts, sizes, or orientations.</a:t>
            </a:r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21" name="object 14"/>
          <p:cNvSpPr/>
          <p:nvPr/>
        </p:nvSpPr>
        <p:spPr>
          <a:xfrm flipV="1">
            <a:off x="152400" y="1409700"/>
            <a:ext cx="8310880" cy="14922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sp>
        <p:nvSpPr>
          <p:cNvPr id="22" name="object 14"/>
          <p:cNvSpPr/>
          <p:nvPr/>
        </p:nvSpPr>
        <p:spPr>
          <a:xfrm>
            <a:off x="1066800" y="4229100"/>
            <a:ext cx="5480050" cy="13906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grpSp>
        <p:nvGrpSpPr>
          <p:cNvPr id="23" name="Group 22"/>
          <p:cNvGrpSpPr/>
          <p:nvPr/>
        </p:nvGrpSpPr>
        <p:grpSpPr>
          <a:xfrm>
            <a:off x="17221200" y="9639300"/>
            <a:ext cx="890905" cy="420370"/>
            <a:chOff x="360" y="15026"/>
            <a:chExt cx="1403" cy="662"/>
          </a:xfrm>
        </p:grpSpPr>
        <p:sp>
          <p:nvSpPr>
            <p:cNvPr id="24" name="Rectangles 23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5" name="Text Box 24"/>
            <p:cNvSpPr txBox="1"/>
            <p:nvPr/>
          </p:nvSpPr>
          <p:spPr>
            <a:xfrm>
              <a:off x="763" y="15060"/>
              <a:ext cx="5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7.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7.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10427970" y="-1254760"/>
            <a:ext cx="7620000" cy="7564120"/>
            <a:chOff x="16902" y="-894"/>
            <a:chExt cx="12000" cy="11912"/>
          </a:xfrm>
        </p:grpSpPr>
        <p:grpSp>
          <p:nvGrpSpPr>
            <p:cNvPr id="4" name="object 2"/>
            <p:cNvGrpSpPr/>
            <p:nvPr/>
          </p:nvGrpSpPr>
          <p:grpSpPr>
            <a:xfrm rot="11940000">
              <a:off x="16902" y="2482"/>
              <a:ext cx="12001" cy="8537"/>
              <a:chOff x="10667499" y="0"/>
              <a:chExt cx="7620634" cy="5420995"/>
            </a:xfrm>
          </p:grpSpPr>
          <p:sp>
            <p:nvSpPr>
              <p:cNvPr id="5" name="object 3"/>
              <p:cNvSpPr/>
              <p:nvPr/>
            </p:nvSpPr>
            <p:spPr>
              <a:xfrm>
                <a:off x="11205248" y="0"/>
                <a:ext cx="7082790" cy="5093970"/>
              </a:xfrm>
              <a:custGeom>
                <a:avLst/>
                <a:gdLst/>
                <a:ahLst/>
                <a:cxnLst/>
                <a:rect l="l" t="t" r="r" b="b"/>
                <a:pathLst>
                  <a:path w="7082790" h="5093970">
                    <a:moveTo>
                      <a:pt x="2938869" y="3168319"/>
                    </a:moveTo>
                    <a:lnTo>
                      <a:pt x="1738312" y="1965261"/>
                    </a:lnTo>
                    <a:lnTo>
                      <a:pt x="0" y="3703574"/>
                    </a:lnTo>
                    <a:lnTo>
                      <a:pt x="1200556" y="4906632"/>
                    </a:lnTo>
                    <a:lnTo>
                      <a:pt x="2938869" y="3168319"/>
                    </a:lnTo>
                    <a:close/>
                  </a:path>
                  <a:path w="7082790" h="5093970">
                    <a:moveTo>
                      <a:pt x="7082752" y="558800"/>
                    </a:moveTo>
                    <a:lnTo>
                      <a:pt x="6523952" y="0"/>
                    </a:lnTo>
                    <a:lnTo>
                      <a:pt x="3813962" y="0"/>
                    </a:lnTo>
                    <a:lnTo>
                      <a:pt x="1944751" y="1869224"/>
                    </a:lnTo>
                    <a:lnTo>
                      <a:pt x="5168963" y="5093436"/>
                    </a:lnTo>
                    <a:lnTo>
                      <a:pt x="7082752" y="3179648"/>
                    </a:lnTo>
                    <a:lnTo>
                      <a:pt x="7082752" y="558800"/>
                    </a:lnTo>
                    <a:close/>
                  </a:path>
                </a:pathLst>
              </a:custGeom>
              <a:solidFill>
                <a:srgbClr val="6FB0D9"/>
              </a:solidFill>
            </p:spPr>
            <p:txBody>
              <a:bodyPr wrap="square" lIns="0" tIns="0" rIns="0" bIns="0" rtlCol="0"/>
              <a:p/>
            </p:txBody>
          </p:sp>
          <p:sp>
            <p:nvSpPr>
              <p:cNvPr id="6" name="object 4"/>
              <p:cNvSpPr/>
              <p:nvPr/>
            </p:nvSpPr>
            <p:spPr>
              <a:xfrm>
                <a:off x="10667499" y="1430000"/>
                <a:ext cx="2371725" cy="2371725"/>
              </a:xfrm>
              <a:custGeom>
                <a:avLst/>
                <a:gdLst/>
                <a:ahLst/>
                <a:cxnLst/>
                <a:rect l="l" t="t" r="r" b="b"/>
                <a:pathLst>
                  <a:path w="2371725" h="2371725">
                    <a:moveTo>
                      <a:pt x="632795" y="2371108"/>
                    </a:moveTo>
                    <a:lnTo>
                      <a:pt x="0" y="1738312"/>
                    </a:lnTo>
                    <a:lnTo>
                      <a:pt x="1738312" y="0"/>
                    </a:lnTo>
                    <a:lnTo>
                      <a:pt x="2371108" y="630294"/>
                    </a:lnTo>
                    <a:lnTo>
                      <a:pt x="632795" y="2371108"/>
                    </a:lnTo>
                    <a:close/>
                  </a:path>
                </a:pathLst>
              </a:custGeom>
              <a:solidFill>
                <a:srgbClr val="484B67"/>
              </a:solidFill>
            </p:spPr>
            <p:txBody>
              <a:bodyPr wrap="square" lIns="0" tIns="0" rIns="0" bIns="0" rtlCol="0"/>
              <a:p/>
            </p:txBody>
          </p:sp>
          <p:sp>
            <p:nvSpPr>
              <p:cNvPr id="7" name="object 5"/>
              <p:cNvSpPr/>
              <p:nvPr/>
            </p:nvSpPr>
            <p:spPr>
              <a:xfrm>
                <a:off x="16535002" y="3474687"/>
                <a:ext cx="1753235" cy="1946275"/>
              </a:xfrm>
              <a:custGeom>
                <a:avLst/>
                <a:gdLst/>
                <a:ahLst/>
                <a:cxnLst/>
                <a:rect l="l" t="t" r="r" b="b"/>
                <a:pathLst>
                  <a:path w="1753234" h="1946275">
                    <a:moveTo>
                      <a:pt x="194729" y="1946162"/>
                    </a:moveTo>
                    <a:lnTo>
                      <a:pt x="0" y="1751433"/>
                    </a:lnTo>
                    <a:lnTo>
                      <a:pt x="1752996" y="0"/>
                    </a:lnTo>
                    <a:lnTo>
                      <a:pt x="1752996" y="386504"/>
                    </a:lnTo>
                    <a:lnTo>
                      <a:pt x="194729" y="1946162"/>
                    </a:lnTo>
                    <a:close/>
                  </a:path>
                </a:pathLst>
              </a:custGeom>
              <a:solidFill>
                <a:srgbClr val="6FB0D9"/>
              </a:solidFill>
            </p:spPr>
            <p:txBody>
              <a:bodyPr wrap="square" lIns="0" tIns="0" rIns="0" bIns="0" rtlCol="0"/>
              <a:p/>
            </p:txBody>
          </p:sp>
        </p:grpSp>
        <p:sp>
          <p:nvSpPr>
            <p:cNvPr id="14" name="Diamond 13"/>
            <p:cNvSpPr/>
            <p:nvPr/>
          </p:nvSpPr>
          <p:spPr>
            <a:xfrm rot="1200000">
              <a:off x="21168" y="-894"/>
              <a:ext cx="6884" cy="7108"/>
            </a:xfrm>
            <a:prstGeom prst="diamond">
              <a:avLst/>
            </a:prstGeom>
            <a:blipFill rotWithShape="1">
              <a:blip r:embed="rId1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pic>
        <p:nvPicPr>
          <p:cNvPr id="10" name="Content Placeholder 9" descr="Figure-4-Example-of-Math-Solving-CAPTCHA"/>
          <p:cNvPicPr>
            <a:picLocks noChangeAspect="1"/>
          </p:cNvPicPr>
          <p:nvPr>
            <p:ph sz="half" idx="2"/>
          </p:nvPr>
        </p:nvPicPr>
        <p:blipFill>
          <a:blip r:embed="rId2"/>
          <a:srcRect l="6606"/>
          <a:stretch>
            <a:fillRect/>
          </a:stretch>
        </p:blipFill>
        <p:spPr>
          <a:xfrm>
            <a:off x="7824470" y="4610100"/>
            <a:ext cx="10226675" cy="434530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647383" y="1333500"/>
            <a:ext cx="7101205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sz="60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Expression CAPTCHA :</a:t>
            </a:r>
            <a:endParaRPr lang="en-US" altLang="zh-CN" sz="60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228600" y="3314700"/>
            <a:ext cx="705485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just">
              <a:buFont typeface="Wingdings" panose="05000000000000000000" charset="0"/>
              <a:buChar char="q"/>
            </a:pPr>
            <a:r>
              <a:rPr lang="en-US" sz="3200">
                <a:solidFill>
                  <a:schemeClr val="bg2"/>
                </a:solidFill>
                <a:sym typeface="+mn-ea"/>
              </a:rPr>
              <a:t>Users are asked to solve simple mathematical problems, such as addition, subtraction, or multiplication.</a:t>
            </a:r>
            <a:endParaRPr lang="en-US" sz="3200">
              <a:solidFill>
                <a:schemeClr val="bg2"/>
              </a:solidFill>
              <a:sym typeface="+mn-ea"/>
            </a:endParaRPr>
          </a:p>
          <a:p>
            <a:pPr marL="342900" indent="-342900" algn="just">
              <a:buFont typeface="Wingdings" panose="05000000000000000000" charset="0"/>
              <a:buChar char="q"/>
            </a:pPr>
            <a:endParaRPr lang="en-US" sz="3200">
              <a:solidFill>
                <a:schemeClr val="bg2"/>
              </a:solidFill>
              <a:sym typeface="+mn-ea"/>
            </a:endParaRPr>
          </a:p>
          <a:p>
            <a:pPr marL="342900" indent="-342900" algn="just">
              <a:buFont typeface="Wingdings" panose="05000000000000000000" charset="0"/>
              <a:buChar char="q"/>
            </a:pPr>
            <a:r>
              <a:rPr lang="en-US" sz="3200">
                <a:solidFill>
                  <a:schemeClr val="bg2"/>
                </a:solidFill>
                <a:sym typeface="+mn-ea"/>
              </a:rPr>
              <a:t>A straightforward challenge for humans, but difficult for automated bots.</a:t>
            </a:r>
            <a:endParaRPr lang="en-US" sz="3200">
              <a:solidFill>
                <a:schemeClr val="bg2"/>
              </a:solidFill>
              <a:sym typeface="+mn-ea"/>
            </a:endParaRPr>
          </a:p>
        </p:txBody>
      </p:sp>
      <p:sp>
        <p:nvSpPr>
          <p:cNvPr id="21" name="object 14"/>
          <p:cNvSpPr/>
          <p:nvPr/>
        </p:nvSpPr>
        <p:spPr>
          <a:xfrm flipV="1">
            <a:off x="228600" y="2570480"/>
            <a:ext cx="7939405" cy="14160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grpSp>
        <p:nvGrpSpPr>
          <p:cNvPr id="16" name="Group 15"/>
          <p:cNvGrpSpPr/>
          <p:nvPr/>
        </p:nvGrpSpPr>
        <p:grpSpPr>
          <a:xfrm>
            <a:off x="17145000" y="9639300"/>
            <a:ext cx="890905" cy="420370"/>
            <a:chOff x="360" y="15026"/>
            <a:chExt cx="1403" cy="662"/>
          </a:xfrm>
        </p:grpSpPr>
        <p:sp>
          <p:nvSpPr>
            <p:cNvPr id="15" name="Rectangles 14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763" y="15060"/>
              <a:ext cx="5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8.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Rectangles 1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8.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212090" y="571500"/>
            <a:ext cx="6463665" cy="9879330"/>
            <a:chOff x="-334" y="900"/>
            <a:chExt cx="10179" cy="15558"/>
          </a:xfrm>
        </p:grpSpPr>
        <p:grpSp>
          <p:nvGrpSpPr>
            <p:cNvPr id="3" name="object 3"/>
            <p:cNvGrpSpPr/>
            <p:nvPr/>
          </p:nvGrpSpPr>
          <p:grpSpPr>
            <a:xfrm>
              <a:off x="-334" y="2460"/>
              <a:ext cx="9076" cy="13999"/>
              <a:chOff x="0" y="0"/>
              <a:chExt cx="7548245" cy="10287000"/>
            </a:xfrm>
          </p:grpSpPr>
          <p:sp>
            <p:nvSpPr>
              <p:cNvPr id="4" name="object 4"/>
              <p:cNvSpPr/>
              <p:nvPr/>
            </p:nvSpPr>
            <p:spPr>
              <a:xfrm>
                <a:off x="989096" y="6364934"/>
                <a:ext cx="6448425" cy="3922395"/>
              </a:xfrm>
              <a:custGeom>
                <a:avLst/>
                <a:gdLst/>
                <a:ahLst/>
                <a:cxnLst/>
                <a:rect l="l" t="t" r="r" b="b"/>
                <a:pathLst>
                  <a:path w="6448425" h="3922395">
                    <a:moveTo>
                      <a:pt x="5750840" y="3922066"/>
                    </a:moveTo>
                    <a:lnTo>
                      <a:pt x="698124" y="3922066"/>
                    </a:lnTo>
                    <a:lnTo>
                      <a:pt x="0" y="3224211"/>
                    </a:lnTo>
                    <a:lnTo>
                      <a:pt x="3225461" y="0"/>
                    </a:lnTo>
                    <a:lnTo>
                      <a:pt x="6448424" y="3224211"/>
                    </a:lnTo>
                    <a:lnTo>
                      <a:pt x="5750840" y="3922066"/>
                    </a:lnTo>
                    <a:close/>
                  </a:path>
                </a:pathLst>
              </a:custGeom>
              <a:solidFill>
                <a:srgbClr val="484B67"/>
              </a:solidFill>
            </p:spPr>
            <p:txBody>
              <a:bodyPr wrap="square" lIns="0" tIns="0" rIns="0" bIns="0" rtlCol="0"/>
              <a:lstStyle/>
              <a:p/>
            </p:txBody>
          </p:sp>
          <p:sp>
            <p:nvSpPr>
              <p:cNvPr id="5" name="object 5"/>
              <p:cNvSpPr/>
              <p:nvPr/>
            </p:nvSpPr>
            <p:spPr>
              <a:xfrm>
                <a:off x="0" y="2994934"/>
                <a:ext cx="4050029" cy="6448425"/>
              </a:xfrm>
              <a:custGeom>
                <a:avLst/>
                <a:gdLst/>
                <a:ahLst/>
                <a:cxnLst/>
                <a:rect l="l" t="t" r="r" b="b"/>
                <a:pathLst>
                  <a:path w="4050029" h="6448425">
                    <a:moveTo>
                      <a:pt x="825815" y="6448424"/>
                    </a:moveTo>
                    <a:lnTo>
                      <a:pt x="0" y="5622928"/>
                    </a:lnTo>
                    <a:lnTo>
                      <a:pt x="0" y="826135"/>
                    </a:lnTo>
                    <a:lnTo>
                      <a:pt x="825815" y="0"/>
                    </a:lnTo>
                    <a:lnTo>
                      <a:pt x="4050028" y="3225462"/>
                    </a:lnTo>
                    <a:lnTo>
                      <a:pt x="825815" y="6448424"/>
                    </a:lnTo>
                    <a:close/>
                  </a:path>
                </a:pathLst>
              </a:custGeom>
              <a:solidFill>
                <a:srgbClr val="6FB0D9"/>
              </a:solidFill>
            </p:spPr>
            <p:txBody>
              <a:bodyPr wrap="square" lIns="0" tIns="0" rIns="0" bIns="0" rtlCol="0"/>
              <a:lstStyle/>
              <a:p/>
            </p:txBody>
          </p:sp>
          <p:pic>
            <p:nvPicPr>
              <p:cNvPr id="6" name="object 6"/>
              <p:cNvPicPr/>
              <p:nvPr/>
            </p:nvPicPr>
            <p:blipFill>
              <a:blip r:embed="rId1" cstate="print"/>
              <a:stretch>
                <a:fillRect/>
              </a:stretch>
            </p:blipFill>
            <p:spPr>
              <a:xfrm>
                <a:off x="1175794" y="0"/>
                <a:ext cx="6372127" cy="6049466"/>
              </a:xfrm>
              <a:prstGeom prst="rect">
                <a:avLst/>
              </a:prstGeom>
            </p:spPr>
          </p:pic>
        </p:grpSp>
        <p:sp>
          <p:nvSpPr>
            <p:cNvPr id="14" name="Diamond 13"/>
            <p:cNvSpPr/>
            <p:nvPr/>
          </p:nvSpPr>
          <p:spPr>
            <a:xfrm rot="180000">
              <a:off x="605" y="1375"/>
              <a:ext cx="9240" cy="9586"/>
            </a:xfrm>
            <a:prstGeom prst="diamond">
              <a:avLst/>
            </a:prstGeom>
            <a:blipFill rotWithShape="1">
              <a:blip r:embed="rId2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" name="object 2"/>
            <p:cNvSpPr/>
            <p:nvPr/>
          </p:nvSpPr>
          <p:spPr>
            <a:xfrm rot="180000">
              <a:off x="-240" y="900"/>
              <a:ext cx="4041" cy="4204"/>
            </a:xfrm>
            <a:custGeom>
              <a:avLst/>
              <a:gdLst/>
              <a:ahLst/>
              <a:cxnLst/>
              <a:rect l="l" t="t" r="r" b="b"/>
              <a:pathLst>
                <a:path w="2566035" h="2669540">
                  <a:moveTo>
                    <a:pt x="827410" y="2669063"/>
                  </a:moveTo>
                  <a:lnTo>
                    <a:pt x="0" y="1841653"/>
                  </a:lnTo>
                  <a:lnTo>
                    <a:pt x="0" y="19848"/>
                  </a:lnTo>
                  <a:lnTo>
                    <a:pt x="19848" y="0"/>
                  </a:lnTo>
                  <a:lnTo>
                    <a:pt x="1634971" y="0"/>
                  </a:lnTo>
                  <a:lnTo>
                    <a:pt x="2565721" y="930749"/>
                  </a:lnTo>
                  <a:lnTo>
                    <a:pt x="827410" y="266906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14"/>
          <p:cNvSpPr/>
          <p:nvPr/>
        </p:nvSpPr>
        <p:spPr>
          <a:xfrm flipV="1">
            <a:off x="9300845" y="1485900"/>
            <a:ext cx="7332345" cy="155575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p/>
        </p:txBody>
      </p:sp>
      <p:sp>
        <p:nvSpPr>
          <p:cNvPr id="10" name="Text Box 9"/>
          <p:cNvSpPr txBox="1"/>
          <p:nvPr/>
        </p:nvSpPr>
        <p:spPr>
          <a:xfrm>
            <a:off x="10058083" y="419100"/>
            <a:ext cx="541528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60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Audio CAPTCHA:</a:t>
            </a:r>
            <a:endParaRPr lang="en-US" sz="60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</p:txBody>
      </p:sp>
      <p:pic>
        <p:nvPicPr>
          <p:cNvPr id="11" name="Content Placeholder 10" descr="An-Example-of-Audio-Based-CAPTCHA-Video-Based-CAPTCHA-Here-three-words-tags-are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3400" y="4686300"/>
            <a:ext cx="9224645" cy="479044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0134600" y="2857500"/>
            <a:ext cx="77800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>
              <a:buFont typeface="Wingdings" panose="05000000000000000000" charset="0"/>
              <a:buChar char="q"/>
            </a:pPr>
            <a:r>
              <a:rPr lang="en-US" sz="3200">
                <a:solidFill>
                  <a:schemeClr val="bg2"/>
                </a:solidFill>
                <a:sym typeface="+mn-ea"/>
              </a:rPr>
              <a:t>Designed to accommodate users with visual impairments.</a:t>
            </a:r>
            <a:endParaRPr lang="en-US" sz="3200">
              <a:solidFill>
                <a:schemeClr val="bg2"/>
              </a:solidFill>
              <a:sym typeface="+mn-ea"/>
            </a:endParaRPr>
          </a:p>
          <a:p>
            <a:pPr indent="0" algn="just">
              <a:buFont typeface="Wingdings" panose="05000000000000000000" charset="0"/>
              <a:buNone/>
            </a:pPr>
            <a:endParaRPr lang="en-US" sz="3200">
              <a:solidFill>
                <a:schemeClr val="bg2"/>
              </a:solidFill>
            </a:endParaRPr>
          </a:p>
          <a:p>
            <a:pPr marL="285750" indent="-285750" algn="just">
              <a:buFont typeface="Wingdings" panose="05000000000000000000" charset="0"/>
              <a:buChar char="q"/>
            </a:pPr>
            <a:r>
              <a:rPr lang="en-US" sz="3200">
                <a:solidFill>
                  <a:schemeClr val="bg2"/>
                </a:solidFill>
                <a:sym typeface="+mn-ea"/>
              </a:rPr>
              <a:t>Users listen to an audio recording and transcribe the spoken characters or words.</a:t>
            </a:r>
            <a:endParaRPr lang="en-US" sz="3200">
              <a:solidFill>
                <a:schemeClr val="bg2"/>
              </a:solidFill>
            </a:endParaRPr>
          </a:p>
          <a:p>
            <a:endParaRPr lang="en-US" sz="3200">
              <a:solidFill>
                <a:schemeClr val="bg2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7278985" y="9700895"/>
            <a:ext cx="890905" cy="420370"/>
            <a:chOff x="360" y="15026"/>
            <a:chExt cx="1403" cy="662"/>
          </a:xfrm>
        </p:grpSpPr>
        <p:sp>
          <p:nvSpPr>
            <p:cNvPr id="18" name="Rectangles 17"/>
            <p:cNvSpPr/>
            <p:nvPr/>
          </p:nvSpPr>
          <p:spPr>
            <a:xfrm>
              <a:off x="360" y="15026"/>
              <a:ext cx="1403" cy="63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763" y="15060"/>
              <a:ext cx="5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2000" b="1">
                  <a:solidFill>
                    <a:schemeClr val="bg1"/>
                  </a:solidFill>
                </a:rPr>
                <a:t>9.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s 12"/>
          <p:cNvSpPr/>
          <p:nvPr/>
        </p:nvSpPr>
        <p:spPr>
          <a:xfrm>
            <a:off x="16306800" y="9733915"/>
            <a:ext cx="1833245" cy="3702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16535400" y="9733915"/>
            <a:ext cx="15443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solidFill>
                  <a:schemeClr val="bg1"/>
                </a:solidFill>
              </a:rPr>
              <a:t>9. CAPATCHA</a:t>
            </a:r>
            <a:endParaRPr 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2276</Words>
  <Application>WPS Presentation</Application>
  <PresentationFormat>On-screen Show (4:3)</PresentationFormat>
  <Paragraphs>148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SimSun</vt:lpstr>
      <vt:lpstr>Wingdings</vt:lpstr>
      <vt:lpstr>Georgia</vt:lpstr>
      <vt:lpstr>Trebuchet MS</vt:lpstr>
      <vt:lpstr>Times New Roman</vt:lpstr>
      <vt:lpstr>Wingdings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Introduction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Project Execution :</vt:lpstr>
      <vt:lpstr>Conclusion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HP</cp:lastModifiedBy>
  <cp:revision>59</cp:revision>
  <dcterms:created xsi:type="dcterms:W3CDTF">2023-07-25T13:47:00Z</dcterms:created>
  <dcterms:modified xsi:type="dcterms:W3CDTF">2023-07-27T05:30:01Z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B5C05A9A21E44537BF1F435D53F95A8B_13</vt:lpwstr>
  </property>
  <property fmtid="{D5CDD505-2E9C-101B-9397-08002B2CF9AE}" pid="3" name="KSOProductBuildVer">
    <vt:lpwstr>1033-12.2.0.13085</vt:lpwstr>
  </property>
</Properties>
</file>